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7"/>
  </p:notesMasterIdLst>
  <p:sldIdLst>
    <p:sldId id="256" r:id="rId2"/>
    <p:sldId id="333" r:id="rId3"/>
    <p:sldId id="334" r:id="rId4"/>
    <p:sldId id="335" r:id="rId5"/>
    <p:sldId id="336" r:id="rId6"/>
  </p:sldIdLst>
  <p:sldSz cx="9144000" cy="5143500" type="screen16x9"/>
  <p:notesSz cx="6858000" cy="9144000"/>
  <p:embeddedFontLst>
    <p:embeddedFont>
      <p:font typeface="Lexend Deca" panose="020B0604020202020204" charset="0"/>
      <p:regular r:id="rId8"/>
      <p:bold r:id="rId9"/>
    </p:embeddedFont>
    <p:embeddedFont>
      <p:font typeface="Poppins" panose="00000800000000000000" pitchFamily="2" charset="0"/>
      <p:bold r:id="rId10"/>
    </p:embeddedFont>
    <p:embeddedFont>
      <p:font typeface="Questrial"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6D02A3-636A-461E-AEFD-380A2FE3F5BD}">
  <a:tblStyle styleId="{6D6D02A3-636A-461E-AEFD-380A2FE3F5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222098b3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222098b3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3ee4223d0b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3ee4223d0b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96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13ee4223d0b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13ee4223d0b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85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125645d80b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125645d80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18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254040e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254040e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6824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rot="9900000">
            <a:off x="-1394476" y="-1761026"/>
            <a:ext cx="2974552" cy="3163726"/>
          </a:xfrm>
          <a:prstGeom prst="rect">
            <a:avLst/>
          </a:prstGeom>
          <a:noFill/>
          <a:ln>
            <a:noFill/>
          </a:ln>
        </p:spPr>
      </p:pic>
      <p:pic>
        <p:nvPicPr>
          <p:cNvPr id="10" name="Google Shape;10;p2"/>
          <p:cNvPicPr preferRelativeResize="0"/>
          <p:nvPr/>
        </p:nvPicPr>
        <p:blipFill>
          <a:blip r:embed="rId3">
            <a:alphaModFix/>
          </a:blip>
          <a:stretch>
            <a:fillRect/>
          </a:stretch>
        </p:blipFill>
        <p:spPr>
          <a:xfrm>
            <a:off x="3149411" y="-2337887"/>
            <a:ext cx="3275762" cy="3484107"/>
          </a:xfrm>
          <a:prstGeom prst="rect">
            <a:avLst/>
          </a:prstGeom>
          <a:noFill/>
          <a:ln>
            <a:noFill/>
          </a:ln>
        </p:spPr>
      </p:pic>
      <p:pic>
        <p:nvPicPr>
          <p:cNvPr id="11" name="Google Shape;11;p2"/>
          <p:cNvPicPr preferRelativeResize="0"/>
          <p:nvPr/>
        </p:nvPicPr>
        <p:blipFill>
          <a:blip r:embed="rId4">
            <a:alphaModFix/>
          </a:blip>
          <a:stretch>
            <a:fillRect/>
          </a:stretch>
        </p:blipFill>
        <p:spPr>
          <a:xfrm>
            <a:off x="247638" y="-686774"/>
            <a:ext cx="1886119" cy="2101676"/>
          </a:xfrm>
          <a:prstGeom prst="rect">
            <a:avLst/>
          </a:prstGeom>
          <a:noFill/>
          <a:ln>
            <a:noFill/>
          </a:ln>
        </p:spPr>
      </p:pic>
      <p:pic>
        <p:nvPicPr>
          <p:cNvPr id="12" name="Google Shape;12;p2"/>
          <p:cNvPicPr preferRelativeResize="0"/>
          <p:nvPr/>
        </p:nvPicPr>
        <p:blipFill>
          <a:blip r:embed="rId5">
            <a:alphaModFix/>
          </a:blip>
          <a:stretch>
            <a:fillRect/>
          </a:stretch>
        </p:blipFill>
        <p:spPr>
          <a:xfrm>
            <a:off x="-1035725" y="3306450"/>
            <a:ext cx="2974550" cy="3163725"/>
          </a:xfrm>
          <a:prstGeom prst="rect">
            <a:avLst/>
          </a:prstGeom>
          <a:noFill/>
          <a:ln>
            <a:noFill/>
          </a:ln>
        </p:spPr>
      </p:pic>
      <p:pic>
        <p:nvPicPr>
          <p:cNvPr id="13" name="Google Shape;13;p2"/>
          <p:cNvPicPr preferRelativeResize="0"/>
          <p:nvPr/>
        </p:nvPicPr>
        <p:blipFill>
          <a:blip r:embed="rId6">
            <a:alphaModFix/>
          </a:blip>
          <a:stretch>
            <a:fillRect/>
          </a:stretch>
        </p:blipFill>
        <p:spPr>
          <a:xfrm>
            <a:off x="7635750" y="4021513"/>
            <a:ext cx="1823151" cy="1937951"/>
          </a:xfrm>
          <a:prstGeom prst="rect">
            <a:avLst/>
          </a:prstGeom>
          <a:noFill/>
          <a:ln>
            <a:noFill/>
          </a:ln>
        </p:spPr>
      </p:pic>
      <p:pic>
        <p:nvPicPr>
          <p:cNvPr id="14" name="Google Shape;14;p2"/>
          <p:cNvPicPr preferRelativeResize="0"/>
          <p:nvPr/>
        </p:nvPicPr>
        <p:blipFill>
          <a:blip r:embed="rId7">
            <a:alphaModFix/>
          </a:blip>
          <a:stretch>
            <a:fillRect/>
          </a:stretch>
        </p:blipFill>
        <p:spPr>
          <a:xfrm rot="9899989">
            <a:off x="4962937" y="-183953"/>
            <a:ext cx="915951" cy="2298864"/>
          </a:xfrm>
          <a:prstGeom prst="rect">
            <a:avLst/>
          </a:prstGeom>
          <a:noFill/>
          <a:ln>
            <a:noFill/>
          </a:ln>
        </p:spPr>
      </p:pic>
      <p:pic>
        <p:nvPicPr>
          <p:cNvPr id="15" name="Google Shape;15;p2"/>
          <p:cNvPicPr preferRelativeResize="0"/>
          <p:nvPr/>
        </p:nvPicPr>
        <p:blipFill>
          <a:blip r:embed="rId7">
            <a:alphaModFix/>
          </a:blip>
          <a:stretch>
            <a:fillRect/>
          </a:stretch>
        </p:blipFill>
        <p:spPr>
          <a:xfrm rot="1799965" flipH="1">
            <a:off x="1092298" y="3463091"/>
            <a:ext cx="918955" cy="2306297"/>
          </a:xfrm>
          <a:prstGeom prst="rect">
            <a:avLst/>
          </a:prstGeom>
          <a:noFill/>
          <a:ln>
            <a:noFill/>
          </a:ln>
        </p:spPr>
      </p:pic>
      <p:pic>
        <p:nvPicPr>
          <p:cNvPr id="16" name="Google Shape;16;p2"/>
          <p:cNvPicPr preferRelativeResize="0"/>
          <p:nvPr/>
        </p:nvPicPr>
        <p:blipFill>
          <a:blip r:embed="rId8">
            <a:alphaModFix/>
          </a:blip>
          <a:stretch>
            <a:fillRect/>
          </a:stretch>
        </p:blipFill>
        <p:spPr>
          <a:xfrm>
            <a:off x="6628797" y="-918072"/>
            <a:ext cx="3193801" cy="3396900"/>
          </a:xfrm>
          <a:prstGeom prst="rect">
            <a:avLst/>
          </a:prstGeom>
          <a:noFill/>
          <a:ln>
            <a:noFill/>
          </a:ln>
        </p:spPr>
      </p:pic>
      <p:pic>
        <p:nvPicPr>
          <p:cNvPr id="17" name="Google Shape;17;p2"/>
          <p:cNvPicPr preferRelativeResize="0"/>
          <p:nvPr/>
        </p:nvPicPr>
        <p:blipFill>
          <a:blip r:embed="rId8">
            <a:alphaModFix/>
          </a:blip>
          <a:stretch>
            <a:fillRect/>
          </a:stretch>
        </p:blipFill>
        <p:spPr>
          <a:xfrm>
            <a:off x="4103725" y="4146913"/>
            <a:ext cx="856524" cy="911000"/>
          </a:xfrm>
          <a:prstGeom prst="rect">
            <a:avLst/>
          </a:prstGeom>
          <a:noFill/>
          <a:ln>
            <a:noFill/>
          </a:ln>
        </p:spPr>
      </p:pic>
      <p:pic>
        <p:nvPicPr>
          <p:cNvPr id="18" name="Google Shape;18;p2"/>
          <p:cNvPicPr preferRelativeResize="0"/>
          <p:nvPr/>
        </p:nvPicPr>
        <p:blipFill>
          <a:blip r:embed="rId9">
            <a:alphaModFix/>
          </a:blip>
          <a:stretch>
            <a:fillRect/>
          </a:stretch>
        </p:blipFill>
        <p:spPr>
          <a:xfrm rot="1674662">
            <a:off x="7847301" y="2112635"/>
            <a:ext cx="2233004" cy="2471128"/>
          </a:xfrm>
          <a:prstGeom prst="rect">
            <a:avLst/>
          </a:prstGeom>
          <a:noFill/>
          <a:ln>
            <a:noFill/>
          </a:ln>
        </p:spPr>
      </p:pic>
      <p:pic>
        <p:nvPicPr>
          <p:cNvPr id="19" name="Google Shape;19;p2"/>
          <p:cNvPicPr preferRelativeResize="0"/>
          <p:nvPr/>
        </p:nvPicPr>
        <p:blipFill>
          <a:blip r:embed="rId10">
            <a:alphaModFix/>
          </a:blip>
          <a:stretch>
            <a:fillRect/>
          </a:stretch>
        </p:blipFill>
        <p:spPr>
          <a:xfrm>
            <a:off x="-460022" y="1421363"/>
            <a:ext cx="1823151" cy="1937946"/>
          </a:xfrm>
          <a:prstGeom prst="rect">
            <a:avLst/>
          </a:prstGeom>
          <a:noFill/>
          <a:ln>
            <a:noFill/>
          </a:ln>
        </p:spPr>
      </p:pic>
      <p:pic>
        <p:nvPicPr>
          <p:cNvPr id="20" name="Google Shape;20;p2"/>
          <p:cNvPicPr preferRelativeResize="0"/>
          <p:nvPr/>
        </p:nvPicPr>
        <p:blipFill>
          <a:blip r:embed="rId3">
            <a:alphaModFix/>
          </a:blip>
          <a:stretch>
            <a:fillRect/>
          </a:stretch>
        </p:blipFill>
        <p:spPr>
          <a:xfrm>
            <a:off x="3952971" y="4544763"/>
            <a:ext cx="392907" cy="417901"/>
          </a:xfrm>
          <a:prstGeom prst="rect">
            <a:avLst/>
          </a:prstGeom>
          <a:noFill/>
          <a:ln>
            <a:noFill/>
          </a:ln>
        </p:spPr>
      </p:pic>
      <p:sp>
        <p:nvSpPr>
          <p:cNvPr id="21" name="Google Shape;21;p2"/>
          <p:cNvSpPr txBox="1">
            <a:spLocks noGrp="1"/>
          </p:cNvSpPr>
          <p:nvPr>
            <p:ph type="ctrTitle"/>
          </p:nvPr>
        </p:nvSpPr>
        <p:spPr>
          <a:xfrm>
            <a:off x="2133750" y="1421383"/>
            <a:ext cx="4876500" cy="1607700"/>
          </a:xfrm>
          <a:prstGeom prst="rect">
            <a:avLst/>
          </a:prstGeom>
        </p:spPr>
        <p:txBody>
          <a:bodyPr spcFirstLastPara="1" wrap="square" lIns="91425" tIns="0" rIns="91425" bIns="0" anchor="t" anchorCtr="0">
            <a:noAutofit/>
          </a:bodyPr>
          <a:lstStyle>
            <a:lvl1pPr lvl="0">
              <a:spcBef>
                <a:spcPts val="0"/>
              </a:spcBef>
              <a:spcAft>
                <a:spcPts val="0"/>
              </a:spcAft>
              <a:buSzPts val="5200"/>
              <a:buNone/>
              <a:defRPr sz="5200" b="1">
                <a:latin typeface="Lexend Deca"/>
                <a:ea typeface="Lexend Deca"/>
                <a:cs typeface="Lexend Deca"/>
                <a:sym typeface="Lexend Dec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2133750" y="3264396"/>
            <a:ext cx="4876500" cy="417900"/>
          </a:xfrm>
          <a:prstGeom prst="rect">
            <a:avLst/>
          </a:prstGeom>
        </p:spPr>
        <p:txBody>
          <a:bodyPr spcFirstLastPara="1" wrap="square" lIns="91425" tIns="0" rIns="91425" bIns="0" anchor="t" anchorCtr="0">
            <a:noAutofit/>
          </a:bodyPr>
          <a:lstStyle>
            <a:lvl1pPr lvl="0">
              <a:lnSpc>
                <a:spcPct val="100000"/>
              </a:lnSpc>
              <a:spcBef>
                <a:spcPts val="0"/>
              </a:spcBef>
              <a:spcAft>
                <a:spcPts val="0"/>
              </a:spcAft>
              <a:buSzPts val="2800"/>
              <a:buNone/>
              <a:defRPr>
                <a:solidFill>
                  <a:schemeClr val="accent1"/>
                </a:solidFill>
                <a:latin typeface="Questrial"/>
                <a:ea typeface="Questrial"/>
                <a:cs typeface="Questrial"/>
                <a:sym typeface="Quest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8_1">
    <p:spTree>
      <p:nvGrpSpPr>
        <p:cNvPr id="1" name="Shape 731"/>
        <p:cNvGrpSpPr/>
        <p:nvPr/>
      </p:nvGrpSpPr>
      <p:grpSpPr>
        <a:xfrm>
          <a:off x="0" y="0"/>
          <a:ext cx="0" cy="0"/>
          <a:chOff x="0" y="0"/>
          <a:chExt cx="0" cy="0"/>
        </a:xfrm>
      </p:grpSpPr>
      <p:pic>
        <p:nvPicPr>
          <p:cNvPr id="732" name="Google Shape;732;p61"/>
          <p:cNvPicPr preferRelativeResize="0"/>
          <p:nvPr/>
        </p:nvPicPr>
        <p:blipFill>
          <a:blip r:embed="rId2">
            <a:alphaModFix/>
          </a:blip>
          <a:stretch>
            <a:fillRect/>
          </a:stretch>
        </p:blipFill>
        <p:spPr>
          <a:xfrm>
            <a:off x="8588514" y="4447494"/>
            <a:ext cx="435296" cy="501962"/>
          </a:xfrm>
          <a:prstGeom prst="rect">
            <a:avLst/>
          </a:prstGeom>
          <a:noFill/>
          <a:ln>
            <a:noFill/>
          </a:ln>
        </p:spPr>
      </p:pic>
      <p:pic>
        <p:nvPicPr>
          <p:cNvPr id="733" name="Google Shape;733;p61"/>
          <p:cNvPicPr preferRelativeResize="0"/>
          <p:nvPr/>
        </p:nvPicPr>
        <p:blipFill>
          <a:blip r:embed="rId3">
            <a:alphaModFix/>
          </a:blip>
          <a:stretch>
            <a:fillRect/>
          </a:stretch>
        </p:blipFill>
        <p:spPr>
          <a:xfrm>
            <a:off x="8426809" y="3176613"/>
            <a:ext cx="509806" cy="772550"/>
          </a:xfrm>
          <a:prstGeom prst="rect">
            <a:avLst/>
          </a:prstGeom>
          <a:noFill/>
          <a:ln>
            <a:noFill/>
          </a:ln>
        </p:spPr>
      </p:pic>
      <p:pic>
        <p:nvPicPr>
          <p:cNvPr id="734" name="Google Shape;734;p61"/>
          <p:cNvPicPr preferRelativeResize="0"/>
          <p:nvPr/>
        </p:nvPicPr>
        <p:blipFill>
          <a:blip r:embed="rId4">
            <a:alphaModFix/>
          </a:blip>
          <a:stretch>
            <a:fillRect/>
          </a:stretch>
        </p:blipFill>
        <p:spPr>
          <a:xfrm>
            <a:off x="7627234" y="4089416"/>
            <a:ext cx="768631" cy="694119"/>
          </a:xfrm>
          <a:prstGeom prst="rect">
            <a:avLst/>
          </a:prstGeom>
          <a:noFill/>
          <a:ln>
            <a:noFill/>
          </a:ln>
        </p:spPr>
      </p:pic>
      <p:pic>
        <p:nvPicPr>
          <p:cNvPr id="735" name="Google Shape;735;p61"/>
          <p:cNvPicPr preferRelativeResize="0"/>
          <p:nvPr/>
        </p:nvPicPr>
        <p:blipFill>
          <a:blip r:embed="rId5">
            <a:alphaModFix/>
          </a:blip>
          <a:stretch>
            <a:fillRect/>
          </a:stretch>
        </p:blipFill>
        <p:spPr>
          <a:xfrm rot="874125">
            <a:off x="6039710" y="-341985"/>
            <a:ext cx="2149030" cy="1921571"/>
          </a:xfrm>
          <a:prstGeom prst="rect">
            <a:avLst/>
          </a:prstGeom>
          <a:noFill/>
          <a:ln>
            <a:noFill/>
          </a:ln>
        </p:spPr>
      </p:pic>
      <p:pic>
        <p:nvPicPr>
          <p:cNvPr id="736" name="Google Shape;736;p61"/>
          <p:cNvPicPr preferRelativeResize="0"/>
          <p:nvPr/>
        </p:nvPicPr>
        <p:blipFill>
          <a:blip r:embed="rId6">
            <a:alphaModFix/>
          </a:blip>
          <a:stretch>
            <a:fillRect/>
          </a:stretch>
        </p:blipFill>
        <p:spPr>
          <a:xfrm rot="8099998">
            <a:off x="7889316" y="85825"/>
            <a:ext cx="1427669" cy="2117650"/>
          </a:xfrm>
          <a:prstGeom prst="rect">
            <a:avLst/>
          </a:prstGeom>
          <a:noFill/>
          <a:ln>
            <a:noFill/>
          </a:ln>
        </p:spPr>
      </p:pic>
      <p:pic>
        <p:nvPicPr>
          <p:cNvPr id="737" name="Google Shape;737;p61"/>
          <p:cNvPicPr preferRelativeResize="0"/>
          <p:nvPr/>
        </p:nvPicPr>
        <p:blipFill>
          <a:blip r:embed="rId7">
            <a:alphaModFix/>
          </a:blip>
          <a:stretch>
            <a:fillRect/>
          </a:stretch>
        </p:blipFill>
        <p:spPr>
          <a:xfrm>
            <a:off x="3978425" y="4568075"/>
            <a:ext cx="1708001" cy="1454775"/>
          </a:xfrm>
          <a:prstGeom prst="rect">
            <a:avLst/>
          </a:prstGeom>
          <a:noFill/>
          <a:ln>
            <a:noFill/>
          </a:ln>
        </p:spPr>
      </p:pic>
      <p:pic>
        <p:nvPicPr>
          <p:cNvPr id="738" name="Google Shape;738;p61"/>
          <p:cNvPicPr preferRelativeResize="0"/>
          <p:nvPr/>
        </p:nvPicPr>
        <p:blipFill>
          <a:blip r:embed="rId8">
            <a:alphaModFix/>
          </a:blip>
          <a:stretch>
            <a:fillRect/>
          </a:stretch>
        </p:blipFill>
        <p:spPr>
          <a:xfrm>
            <a:off x="5401200" y="4447496"/>
            <a:ext cx="431375" cy="592158"/>
          </a:xfrm>
          <a:prstGeom prst="rect">
            <a:avLst/>
          </a:prstGeom>
          <a:noFill/>
          <a:ln>
            <a:noFill/>
          </a:ln>
        </p:spPr>
      </p:pic>
      <p:pic>
        <p:nvPicPr>
          <p:cNvPr id="739" name="Google Shape;739;p61"/>
          <p:cNvPicPr preferRelativeResize="0"/>
          <p:nvPr/>
        </p:nvPicPr>
        <p:blipFill>
          <a:blip r:embed="rId9">
            <a:alphaModFix/>
          </a:blip>
          <a:stretch>
            <a:fillRect/>
          </a:stretch>
        </p:blipFill>
        <p:spPr>
          <a:xfrm>
            <a:off x="-146224" y="3376648"/>
            <a:ext cx="1508300" cy="1905825"/>
          </a:xfrm>
          <a:prstGeom prst="rect">
            <a:avLst/>
          </a:prstGeom>
          <a:noFill/>
          <a:ln>
            <a:noFill/>
          </a:ln>
        </p:spPr>
      </p:pic>
      <p:pic>
        <p:nvPicPr>
          <p:cNvPr id="740" name="Google Shape;740;p61"/>
          <p:cNvPicPr preferRelativeResize="0"/>
          <p:nvPr/>
        </p:nvPicPr>
        <p:blipFill>
          <a:blip r:embed="rId10">
            <a:alphaModFix/>
          </a:blip>
          <a:stretch>
            <a:fillRect/>
          </a:stretch>
        </p:blipFill>
        <p:spPr>
          <a:xfrm>
            <a:off x="223610" y="2320487"/>
            <a:ext cx="768625" cy="11573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8_1_1">
    <p:spTree>
      <p:nvGrpSpPr>
        <p:cNvPr id="1" name="Shape 741"/>
        <p:cNvGrpSpPr/>
        <p:nvPr/>
      </p:nvGrpSpPr>
      <p:grpSpPr>
        <a:xfrm>
          <a:off x="0" y="0"/>
          <a:ext cx="0" cy="0"/>
          <a:chOff x="0" y="0"/>
          <a:chExt cx="0" cy="0"/>
        </a:xfrm>
      </p:grpSpPr>
      <p:pic>
        <p:nvPicPr>
          <p:cNvPr id="742" name="Google Shape;742;p62"/>
          <p:cNvPicPr preferRelativeResize="0"/>
          <p:nvPr/>
        </p:nvPicPr>
        <p:blipFill>
          <a:blip r:embed="rId2">
            <a:alphaModFix/>
          </a:blip>
          <a:stretch>
            <a:fillRect/>
          </a:stretch>
        </p:blipFill>
        <p:spPr>
          <a:xfrm>
            <a:off x="-694280" y="1017725"/>
            <a:ext cx="1624936" cy="2117650"/>
          </a:xfrm>
          <a:prstGeom prst="rect">
            <a:avLst/>
          </a:prstGeom>
          <a:noFill/>
          <a:ln>
            <a:noFill/>
          </a:ln>
        </p:spPr>
      </p:pic>
      <p:pic>
        <p:nvPicPr>
          <p:cNvPr id="743" name="Google Shape;743;p62"/>
          <p:cNvPicPr preferRelativeResize="0"/>
          <p:nvPr/>
        </p:nvPicPr>
        <p:blipFill>
          <a:blip r:embed="rId3">
            <a:alphaModFix/>
          </a:blip>
          <a:stretch>
            <a:fillRect/>
          </a:stretch>
        </p:blipFill>
        <p:spPr>
          <a:xfrm>
            <a:off x="6455784" y="-16774"/>
            <a:ext cx="1227457" cy="1290198"/>
          </a:xfrm>
          <a:prstGeom prst="rect">
            <a:avLst/>
          </a:prstGeom>
          <a:noFill/>
          <a:ln>
            <a:noFill/>
          </a:ln>
        </p:spPr>
      </p:pic>
      <p:pic>
        <p:nvPicPr>
          <p:cNvPr id="744" name="Google Shape;744;p62"/>
          <p:cNvPicPr preferRelativeResize="0"/>
          <p:nvPr/>
        </p:nvPicPr>
        <p:blipFill>
          <a:blip r:embed="rId4">
            <a:alphaModFix/>
          </a:blip>
          <a:stretch>
            <a:fillRect/>
          </a:stretch>
        </p:blipFill>
        <p:spPr>
          <a:xfrm>
            <a:off x="167749" y="1636875"/>
            <a:ext cx="1119000" cy="876970"/>
          </a:xfrm>
          <a:prstGeom prst="rect">
            <a:avLst/>
          </a:prstGeom>
          <a:noFill/>
          <a:ln>
            <a:noFill/>
          </a:ln>
        </p:spPr>
      </p:pic>
      <p:pic>
        <p:nvPicPr>
          <p:cNvPr id="745" name="Google Shape;745;p62"/>
          <p:cNvPicPr preferRelativeResize="0"/>
          <p:nvPr/>
        </p:nvPicPr>
        <p:blipFill>
          <a:blip r:embed="rId5">
            <a:alphaModFix/>
          </a:blip>
          <a:stretch>
            <a:fillRect/>
          </a:stretch>
        </p:blipFill>
        <p:spPr>
          <a:xfrm rot="-3019353">
            <a:off x="4915526" y="3593650"/>
            <a:ext cx="3335750" cy="3011751"/>
          </a:xfrm>
          <a:prstGeom prst="rect">
            <a:avLst/>
          </a:prstGeom>
          <a:noFill/>
          <a:ln>
            <a:noFill/>
          </a:ln>
        </p:spPr>
      </p:pic>
      <p:pic>
        <p:nvPicPr>
          <p:cNvPr id="746" name="Google Shape;746;p62"/>
          <p:cNvPicPr preferRelativeResize="0"/>
          <p:nvPr/>
        </p:nvPicPr>
        <p:blipFill>
          <a:blip r:embed="rId6">
            <a:alphaModFix/>
          </a:blip>
          <a:stretch>
            <a:fillRect/>
          </a:stretch>
        </p:blipFill>
        <p:spPr>
          <a:xfrm>
            <a:off x="7996037" y="4580525"/>
            <a:ext cx="1043176" cy="942000"/>
          </a:xfrm>
          <a:prstGeom prst="rect">
            <a:avLst/>
          </a:prstGeom>
          <a:noFill/>
          <a:ln>
            <a:noFill/>
          </a:ln>
        </p:spPr>
      </p:pic>
      <p:pic>
        <p:nvPicPr>
          <p:cNvPr id="747" name="Google Shape;747;p62"/>
          <p:cNvPicPr preferRelativeResize="0"/>
          <p:nvPr/>
        </p:nvPicPr>
        <p:blipFill>
          <a:blip r:embed="rId7">
            <a:alphaModFix/>
          </a:blip>
          <a:stretch>
            <a:fillRect/>
          </a:stretch>
        </p:blipFill>
        <p:spPr>
          <a:xfrm>
            <a:off x="5176875" y="4402396"/>
            <a:ext cx="431375" cy="592158"/>
          </a:xfrm>
          <a:prstGeom prst="rect">
            <a:avLst/>
          </a:prstGeom>
          <a:noFill/>
          <a:ln>
            <a:noFill/>
          </a:ln>
        </p:spPr>
      </p:pic>
      <p:pic>
        <p:nvPicPr>
          <p:cNvPr id="748" name="Google Shape;748;p62"/>
          <p:cNvPicPr preferRelativeResize="0"/>
          <p:nvPr/>
        </p:nvPicPr>
        <p:blipFill>
          <a:blip r:embed="rId8">
            <a:alphaModFix/>
          </a:blip>
          <a:stretch>
            <a:fillRect/>
          </a:stretch>
        </p:blipFill>
        <p:spPr>
          <a:xfrm rot="-1753839">
            <a:off x="2453694" y="4060203"/>
            <a:ext cx="1387363" cy="1233220"/>
          </a:xfrm>
          <a:prstGeom prst="rect">
            <a:avLst/>
          </a:prstGeom>
          <a:noFill/>
          <a:ln>
            <a:noFill/>
          </a:ln>
        </p:spPr>
      </p:pic>
      <p:pic>
        <p:nvPicPr>
          <p:cNvPr id="749" name="Google Shape;749;p62"/>
          <p:cNvPicPr preferRelativeResize="0"/>
          <p:nvPr/>
        </p:nvPicPr>
        <p:blipFill>
          <a:blip r:embed="rId9">
            <a:alphaModFix/>
          </a:blip>
          <a:stretch>
            <a:fillRect/>
          </a:stretch>
        </p:blipFill>
        <p:spPr>
          <a:xfrm rot="1081421" flipH="1">
            <a:off x="7821037" y="512448"/>
            <a:ext cx="1299575" cy="20813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pic>
        <p:nvPicPr>
          <p:cNvPr id="43" name="Google Shape;43;p5"/>
          <p:cNvPicPr preferRelativeResize="0"/>
          <p:nvPr/>
        </p:nvPicPr>
        <p:blipFill>
          <a:blip r:embed="rId2">
            <a:alphaModFix/>
          </a:blip>
          <a:stretch>
            <a:fillRect/>
          </a:stretch>
        </p:blipFill>
        <p:spPr>
          <a:xfrm>
            <a:off x="8079875" y="1747885"/>
            <a:ext cx="3042501" cy="3236044"/>
          </a:xfrm>
          <a:prstGeom prst="rect">
            <a:avLst/>
          </a:prstGeom>
          <a:noFill/>
          <a:ln>
            <a:noFill/>
          </a:ln>
        </p:spPr>
      </p:pic>
      <p:pic>
        <p:nvPicPr>
          <p:cNvPr id="44" name="Google Shape;44;p5"/>
          <p:cNvPicPr preferRelativeResize="0"/>
          <p:nvPr/>
        </p:nvPicPr>
        <p:blipFill>
          <a:blip r:embed="rId3">
            <a:alphaModFix/>
          </a:blip>
          <a:stretch>
            <a:fillRect/>
          </a:stretch>
        </p:blipFill>
        <p:spPr>
          <a:xfrm>
            <a:off x="7807075" y="3316125"/>
            <a:ext cx="901001" cy="2261325"/>
          </a:xfrm>
          <a:prstGeom prst="rect">
            <a:avLst/>
          </a:prstGeom>
          <a:noFill/>
          <a:ln>
            <a:noFill/>
          </a:ln>
        </p:spPr>
      </p:pic>
      <p:pic>
        <p:nvPicPr>
          <p:cNvPr id="45" name="Google Shape;45;p5"/>
          <p:cNvPicPr preferRelativeResize="0"/>
          <p:nvPr/>
        </p:nvPicPr>
        <p:blipFill>
          <a:blip r:embed="rId4">
            <a:alphaModFix/>
          </a:blip>
          <a:stretch>
            <a:fillRect/>
          </a:stretch>
        </p:blipFill>
        <p:spPr>
          <a:xfrm>
            <a:off x="-1260225" y="1931107"/>
            <a:ext cx="2084349" cy="2215618"/>
          </a:xfrm>
          <a:prstGeom prst="rect">
            <a:avLst/>
          </a:prstGeom>
          <a:noFill/>
          <a:ln>
            <a:noFill/>
          </a:ln>
        </p:spPr>
      </p:pic>
      <p:pic>
        <p:nvPicPr>
          <p:cNvPr id="46" name="Google Shape;46;p5"/>
          <p:cNvPicPr preferRelativeResize="0"/>
          <p:nvPr/>
        </p:nvPicPr>
        <p:blipFill>
          <a:blip r:embed="rId5">
            <a:alphaModFix/>
          </a:blip>
          <a:stretch>
            <a:fillRect/>
          </a:stretch>
        </p:blipFill>
        <p:spPr>
          <a:xfrm rot="1147741">
            <a:off x="-365164" y="3933524"/>
            <a:ext cx="1611883" cy="1713375"/>
          </a:xfrm>
          <a:prstGeom prst="rect">
            <a:avLst/>
          </a:prstGeom>
          <a:noFill/>
          <a:ln>
            <a:noFill/>
          </a:ln>
        </p:spPr>
      </p:pic>
      <p:pic>
        <p:nvPicPr>
          <p:cNvPr id="47" name="Google Shape;47;p5"/>
          <p:cNvPicPr preferRelativeResize="0"/>
          <p:nvPr/>
        </p:nvPicPr>
        <p:blipFill>
          <a:blip r:embed="rId6">
            <a:alphaModFix/>
          </a:blip>
          <a:stretch>
            <a:fillRect/>
          </a:stretch>
        </p:blipFill>
        <p:spPr>
          <a:xfrm>
            <a:off x="7094487" y="-1177875"/>
            <a:ext cx="1865289" cy="1983925"/>
          </a:xfrm>
          <a:prstGeom prst="rect">
            <a:avLst/>
          </a:prstGeom>
          <a:noFill/>
          <a:ln>
            <a:noFill/>
          </a:ln>
        </p:spPr>
      </p:pic>
      <p:pic>
        <p:nvPicPr>
          <p:cNvPr id="48" name="Google Shape;48;p5"/>
          <p:cNvPicPr preferRelativeResize="0"/>
          <p:nvPr/>
        </p:nvPicPr>
        <p:blipFill>
          <a:blip r:embed="rId7">
            <a:alphaModFix/>
          </a:blip>
          <a:stretch>
            <a:fillRect/>
          </a:stretch>
        </p:blipFill>
        <p:spPr>
          <a:xfrm>
            <a:off x="8228050" y="-345000"/>
            <a:ext cx="1715302" cy="1911351"/>
          </a:xfrm>
          <a:prstGeom prst="rect">
            <a:avLst/>
          </a:prstGeom>
          <a:noFill/>
          <a:ln>
            <a:noFill/>
          </a:ln>
        </p:spPr>
      </p:pic>
      <p:pic>
        <p:nvPicPr>
          <p:cNvPr id="49" name="Google Shape;49;p5"/>
          <p:cNvPicPr preferRelativeResize="0"/>
          <p:nvPr/>
        </p:nvPicPr>
        <p:blipFill>
          <a:blip r:embed="rId8">
            <a:alphaModFix/>
          </a:blip>
          <a:stretch>
            <a:fillRect/>
          </a:stretch>
        </p:blipFill>
        <p:spPr>
          <a:xfrm>
            <a:off x="-671949" y="1045950"/>
            <a:ext cx="1761850" cy="1872785"/>
          </a:xfrm>
          <a:prstGeom prst="rect">
            <a:avLst/>
          </a:prstGeom>
          <a:noFill/>
          <a:ln>
            <a:noFill/>
          </a:ln>
        </p:spPr>
      </p:pic>
      <p:pic>
        <p:nvPicPr>
          <p:cNvPr id="50" name="Google Shape;50;p5"/>
          <p:cNvPicPr preferRelativeResize="0"/>
          <p:nvPr/>
        </p:nvPicPr>
        <p:blipFill>
          <a:blip r:embed="rId9">
            <a:alphaModFix/>
          </a:blip>
          <a:stretch>
            <a:fillRect/>
          </a:stretch>
        </p:blipFill>
        <p:spPr>
          <a:xfrm rot="994104">
            <a:off x="4519141" y="4319109"/>
            <a:ext cx="1430246" cy="1519360"/>
          </a:xfrm>
          <a:prstGeom prst="rect">
            <a:avLst/>
          </a:prstGeom>
          <a:noFill/>
          <a:ln>
            <a:noFill/>
          </a:ln>
        </p:spPr>
      </p:pic>
      <p:pic>
        <p:nvPicPr>
          <p:cNvPr id="51" name="Google Shape;51;p5"/>
          <p:cNvPicPr preferRelativeResize="0"/>
          <p:nvPr/>
        </p:nvPicPr>
        <p:blipFill>
          <a:blip r:embed="rId10">
            <a:alphaModFix/>
          </a:blip>
          <a:stretch>
            <a:fillRect/>
          </a:stretch>
        </p:blipFill>
        <p:spPr>
          <a:xfrm rot="10800000">
            <a:off x="2887773" y="4187249"/>
            <a:ext cx="1514902" cy="1676450"/>
          </a:xfrm>
          <a:prstGeom prst="rect">
            <a:avLst/>
          </a:prstGeom>
          <a:noFill/>
          <a:ln>
            <a:noFill/>
          </a:ln>
        </p:spPr>
      </p:pic>
      <p:sp>
        <p:nvSpPr>
          <p:cNvPr id="52" name="Google Shape;52;p5"/>
          <p:cNvSpPr txBox="1">
            <a:spLocks noGrp="1"/>
          </p:cNvSpPr>
          <p:nvPr>
            <p:ph type="title"/>
          </p:nvPr>
        </p:nvSpPr>
        <p:spPr>
          <a:xfrm>
            <a:off x="717100" y="445025"/>
            <a:ext cx="7709700" cy="572700"/>
          </a:xfrm>
          <a:prstGeom prst="rect">
            <a:avLst/>
          </a:prstGeom>
        </p:spPr>
        <p:txBody>
          <a:bodyPr spcFirstLastPara="1" wrap="square" lIns="91425" tIns="0" rIns="91425" bIns="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3" name="Google Shape;53;p5"/>
          <p:cNvSpPr txBox="1">
            <a:spLocks noGrp="1"/>
          </p:cNvSpPr>
          <p:nvPr>
            <p:ph type="subTitle" idx="1"/>
          </p:nvPr>
        </p:nvSpPr>
        <p:spPr>
          <a:xfrm>
            <a:off x="1950738" y="2777110"/>
            <a:ext cx="2067600" cy="8925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5"/>
          <p:cNvSpPr txBox="1">
            <a:spLocks noGrp="1"/>
          </p:cNvSpPr>
          <p:nvPr>
            <p:ph type="subTitle" idx="2"/>
          </p:nvPr>
        </p:nvSpPr>
        <p:spPr>
          <a:xfrm>
            <a:off x="1950738" y="2436853"/>
            <a:ext cx="2067600" cy="258900"/>
          </a:xfrm>
          <a:prstGeom prst="rect">
            <a:avLst/>
          </a:prstGeom>
        </p:spPr>
        <p:txBody>
          <a:bodyPr spcFirstLastPara="1" wrap="square" lIns="91425" tIns="0" rIns="91425" bIns="0" anchor="t" anchorCtr="0">
            <a:noAutofit/>
          </a:bodyPr>
          <a:lstStyle>
            <a:lvl1pPr marL="0" marR="0" lvl="0" indent="0" rtl="0">
              <a:lnSpc>
                <a:spcPct val="100000"/>
              </a:lnSpc>
              <a:spcBef>
                <a:spcPts val="0"/>
              </a:spcBef>
              <a:spcAft>
                <a:spcPts val="0"/>
              </a:spcAft>
              <a:buSzPts val="2200"/>
              <a:buFont typeface="Poppins"/>
              <a:buNone/>
              <a:defRPr sz="2000" b="1">
                <a:solidFill>
                  <a:schemeClr val="accent3"/>
                </a:solidFill>
                <a:latin typeface="Lexend Deca"/>
                <a:ea typeface="Lexend Deca"/>
                <a:cs typeface="Lexend Deca"/>
                <a:sym typeface="Lexend Dec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5"/>
          <p:cNvSpPr txBox="1">
            <a:spLocks noGrp="1"/>
          </p:cNvSpPr>
          <p:nvPr>
            <p:ph type="subTitle" idx="3"/>
          </p:nvPr>
        </p:nvSpPr>
        <p:spPr>
          <a:xfrm>
            <a:off x="5125663" y="2777100"/>
            <a:ext cx="2067600" cy="8925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5"/>
          <p:cNvSpPr txBox="1">
            <a:spLocks noGrp="1"/>
          </p:cNvSpPr>
          <p:nvPr>
            <p:ph type="subTitle" idx="4"/>
          </p:nvPr>
        </p:nvSpPr>
        <p:spPr>
          <a:xfrm>
            <a:off x="5125663" y="2436850"/>
            <a:ext cx="2067600" cy="258900"/>
          </a:xfrm>
          <a:prstGeom prst="rect">
            <a:avLst/>
          </a:prstGeom>
        </p:spPr>
        <p:txBody>
          <a:bodyPr spcFirstLastPara="1" wrap="square" lIns="91425" tIns="0" rIns="91425" bIns="0" anchor="t" anchorCtr="0">
            <a:noAutofit/>
          </a:bodyPr>
          <a:lstStyle>
            <a:lvl1pPr marL="0" marR="0" lvl="0" indent="0" rtl="0">
              <a:lnSpc>
                <a:spcPct val="100000"/>
              </a:lnSpc>
              <a:spcBef>
                <a:spcPts val="0"/>
              </a:spcBef>
              <a:spcAft>
                <a:spcPts val="0"/>
              </a:spcAft>
              <a:buSzPts val="2200"/>
              <a:buFont typeface="Poppins"/>
              <a:buNone/>
              <a:defRPr sz="2000" b="1">
                <a:solidFill>
                  <a:schemeClr val="accent3"/>
                </a:solidFill>
                <a:latin typeface="Lexend Deca"/>
                <a:ea typeface="Lexend Deca"/>
                <a:cs typeface="Lexend Deca"/>
                <a:sym typeface="Lexend Dec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1965400" y="1545350"/>
            <a:ext cx="5213100" cy="651600"/>
          </a:xfrm>
          <a:prstGeom prst="rect">
            <a:avLst/>
          </a:prstGeom>
        </p:spPr>
        <p:txBody>
          <a:bodyPr spcFirstLastPara="1" wrap="square" lIns="91425" tIns="0" rIns="91425" bIns="0" anchor="t" anchorCtr="0">
            <a:noAutofit/>
          </a:bodyPr>
          <a:lstStyle>
            <a:lvl1pPr lvl="0" algn="ctr" rtl="0">
              <a:spcBef>
                <a:spcPts val="0"/>
              </a:spcBef>
              <a:spcAft>
                <a:spcPts val="0"/>
              </a:spcAft>
              <a:buSzPts val="42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 name="Google Shape;235;p19"/>
          <p:cNvSpPr txBox="1">
            <a:spLocks noGrp="1"/>
          </p:cNvSpPr>
          <p:nvPr>
            <p:ph type="subTitle" idx="1"/>
          </p:nvPr>
        </p:nvSpPr>
        <p:spPr>
          <a:xfrm>
            <a:off x="1965400" y="2419750"/>
            <a:ext cx="5213100" cy="1024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36" name="Google Shape;236;p19"/>
          <p:cNvPicPr preferRelativeResize="0"/>
          <p:nvPr/>
        </p:nvPicPr>
        <p:blipFill>
          <a:blip r:embed="rId2">
            <a:alphaModFix/>
          </a:blip>
          <a:stretch>
            <a:fillRect/>
          </a:stretch>
        </p:blipFill>
        <p:spPr>
          <a:xfrm rot="10800000">
            <a:off x="4314550" y="-243968"/>
            <a:ext cx="3764725" cy="1480787"/>
          </a:xfrm>
          <a:prstGeom prst="rect">
            <a:avLst/>
          </a:prstGeom>
          <a:noFill/>
          <a:ln>
            <a:noFill/>
          </a:ln>
        </p:spPr>
      </p:pic>
      <p:pic>
        <p:nvPicPr>
          <p:cNvPr id="237" name="Google Shape;237;p19"/>
          <p:cNvPicPr preferRelativeResize="0"/>
          <p:nvPr/>
        </p:nvPicPr>
        <p:blipFill>
          <a:blip r:embed="rId2">
            <a:alphaModFix/>
          </a:blip>
          <a:stretch>
            <a:fillRect/>
          </a:stretch>
        </p:blipFill>
        <p:spPr>
          <a:xfrm>
            <a:off x="2299163" y="4356207"/>
            <a:ext cx="3764725" cy="1480787"/>
          </a:xfrm>
          <a:prstGeom prst="rect">
            <a:avLst/>
          </a:prstGeom>
          <a:noFill/>
          <a:ln>
            <a:noFill/>
          </a:ln>
        </p:spPr>
      </p:pic>
      <p:pic>
        <p:nvPicPr>
          <p:cNvPr id="238" name="Google Shape;238;p19"/>
          <p:cNvPicPr preferRelativeResize="0"/>
          <p:nvPr/>
        </p:nvPicPr>
        <p:blipFill>
          <a:blip r:embed="rId3">
            <a:alphaModFix/>
          </a:blip>
          <a:stretch>
            <a:fillRect/>
          </a:stretch>
        </p:blipFill>
        <p:spPr>
          <a:xfrm rot="990227">
            <a:off x="6002454" y="-962126"/>
            <a:ext cx="3942950" cy="2528550"/>
          </a:xfrm>
          <a:prstGeom prst="rect">
            <a:avLst/>
          </a:prstGeom>
          <a:noFill/>
          <a:ln>
            <a:noFill/>
          </a:ln>
        </p:spPr>
      </p:pic>
      <p:pic>
        <p:nvPicPr>
          <p:cNvPr id="239" name="Google Shape;239;p19"/>
          <p:cNvPicPr preferRelativeResize="0"/>
          <p:nvPr/>
        </p:nvPicPr>
        <p:blipFill>
          <a:blip r:embed="rId4">
            <a:alphaModFix/>
          </a:blip>
          <a:stretch>
            <a:fillRect/>
          </a:stretch>
        </p:blipFill>
        <p:spPr>
          <a:xfrm>
            <a:off x="6942802" y="-196842"/>
            <a:ext cx="1764725" cy="2229829"/>
          </a:xfrm>
          <a:prstGeom prst="rect">
            <a:avLst/>
          </a:prstGeom>
          <a:noFill/>
          <a:ln>
            <a:noFill/>
          </a:ln>
        </p:spPr>
      </p:pic>
      <p:pic>
        <p:nvPicPr>
          <p:cNvPr id="240" name="Google Shape;240;p19"/>
          <p:cNvPicPr preferRelativeResize="0"/>
          <p:nvPr/>
        </p:nvPicPr>
        <p:blipFill>
          <a:blip r:embed="rId5">
            <a:alphaModFix/>
          </a:blip>
          <a:stretch>
            <a:fillRect/>
          </a:stretch>
        </p:blipFill>
        <p:spPr>
          <a:xfrm rot="808525">
            <a:off x="5677780" y="3847535"/>
            <a:ext cx="1764715" cy="1568630"/>
          </a:xfrm>
          <a:prstGeom prst="rect">
            <a:avLst/>
          </a:prstGeom>
          <a:noFill/>
          <a:ln>
            <a:noFill/>
          </a:ln>
        </p:spPr>
      </p:pic>
      <p:pic>
        <p:nvPicPr>
          <p:cNvPr id="241" name="Google Shape;241;p19"/>
          <p:cNvPicPr preferRelativeResize="0"/>
          <p:nvPr/>
        </p:nvPicPr>
        <p:blipFill>
          <a:blip r:embed="rId6">
            <a:alphaModFix/>
          </a:blip>
          <a:stretch>
            <a:fillRect/>
          </a:stretch>
        </p:blipFill>
        <p:spPr>
          <a:xfrm rot="1202892">
            <a:off x="1036020" y="3754743"/>
            <a:ext cx="2453547" cy="2229824"/>
          </a:xfrm>
          <a:prstGeom prst="rect">
            <a:avLst/>
          </a:prstGeom>
          <a:noFill/>
          <a:ln>
            <a:noFill/>
          </a:ln>
        </p:spPr>
      </p:pic>
      <p:pic>
        <p:nvPicPr>
          <p:cNvPr id="242" name="Google Shape;242;p19"/>
          <p:cNvPicPr preferRelativeResize="0"/>
          <p:nvPr/>
        </p:nvPicPr>
        <p:blipFill>
          <a:blip r:embed="rId7">
            <a:alphaModFix amt="90000"/>
          </a:blip>
          <a:stretch>
            <a:fillRect/>
          </a:stretch>
        </p:blipFill>
        <p:spPr>
          <a:xfrm>
            <a:off x="-390030" y="265950"/>
            <a:ext cx="699685" cy="712975"/>
          </a:xfrm>
          <a:prstGeom prst="rect">
            <a:avLst/>
          </a:prstGeom>
          <a:noFill/>
          <a:ln>
            <a:noFill/>
          </a:ln>
        </p:spPr>
      </p:pic>
      <p:pic>
        <p:nvPicPr>
          <p:cNvPr id="243" name="Google Shape;243;p19"/>
          <p:cNvPicPr preferRelativeResize="0"/>
          <p:nvPr/>
        </p:nvPicPr>
        <p:blipFill>
          <a:blip r:embed="rId8">
            <a:alphaModFix/>
          </a:blip>
          <a:stretch>
            <a:fillRect/>
          </a:stretch>
        </p:blipFill>
        <p:spPr>
          <a:xfrm>
            <a:off x="378349" y="-84670"/>
            <a:ext cx="1322275" cy="2117642"/>
          </a:xfrm>
          <a:prstGeom prst="rect">
            <a:avLst/>
          </a:prstGeom>
          <a:noFill/>
          <a:ln>
            <a:noFill/>
          </a:ln>
        </p:spPr>
      </p:pic>
      <p:pic>
        <p:nvPicPr>
          <p:cNvPr id="244" name="Google Shape;244;p19"/>
          <p:cNvPicPr preferRelativeResize="0"/>
          <p:nvPr/>
        </p:nvPicPr>
        <p:blipFill>
          <a:blip r:embed="rId9">
            <a:alphaModFix/>
          </a:blip>
          <a:stretch>
            <a:fillRect/>
          </a:stretch>
        </p:blipFill>
        <p:spPr>
          <a:xfrm>
            <a:off x="8079268" y="3493848"/>
            <a:ext cx="1322276" cy="938164"/>
          </a:xfrm>
          <a:prstGeom prst="rect">
            <a:avLst/>
          </a:prstGeom>
          <a:noFill/>
          <a:ln>
            <a:noFill/>
          </a:ln>
        </p:spPr>
      </p:pic>
      <p:pic>
        <p:nvPicPr>
          <p:cNvPr id="245" name="Google Shape;245;p19"/>
          <p:cNvPicPr preferRelativeResize="0"/>
          <p:nvPr/>
        </p:nvPicPr>
        <p:blipFill>
          <a:blip r:embed="rId10">
            <a:alphaModFix/>
          </a:blip>
          <a:stretch>
            <a:fillRect/>
          </a:stretch>
        </p:blipFill>
        <p:spPr>
          <a:xfrm>
            <a:off x="5893950" y="445026"/>
            <a:ext cx="837075" cy="712974"/>
          </a:xfrm>
          <a:prstGeom prst="rect">
            <a:avLst/>
          </a:prstGeom>
          <a:noFill/>
          <a:ln>
            <a:noFill/>
          </a:ln>
        </p:spPr>
      </p:pic>
      <p:pic>
        <p:nvPicPr>
          <p:cNvPr id="246" name="Google Shape;246;p19"/>
          <p:cNvPicPr preferRelativeResize="0"/>
          <p:nvPr/>
        </p:nvPicPr>
        <p:blipFill>
          <a:blip r:embed="rId11">
            <a:alphaModFix/>
          </a:blip>
          <a:stretch>
            <a:fillRect/>
          </a:stretch>
        </p:blipFill>
        <p:spPr>
          <a:xfrm>
            <a:off x="336829" y="3643653"/>
            <a:ext cx="1733342" cy="16941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299"/>
        <p:cNvGrpSpPr/>
        <p:nvPr/>
      </p:nvGrpSpPr>
      <p:grpSpPr>
        <a:xfrm>
          <a:off x="0" y="0"/>
          <a:ext cx="0" cy="0"/>
          <a:chOff x="0" y="0"/>
          <a:chExt cx="0" cy="0"/>
        </a:xfrm>
      </p:grpSpPr>
      <p:pic>
        <p:nvPicPr>
          <p:cNvPr id="300" name="Google Shape;300;p26"/>
          <p:cNvPicPr preferRelativeResize="0"/>
          <p:nvPr/>
        </p:nvPicPr>
        <p:blipFill>
          <a:blip r:embed="rId2">
            <a:alphaModFix/>
          </a:blip>
          <a:stretch>
            <a:fillRect/>
          </a:stretch>
        </p:blipFill>
        <p:spPr>
          <a:xfrm rot="5147466">
            <a:off x="1451612" y="4192623"/>
            <a:ext cx="2575225" cy="2737401"/>
          </a:xfrm>
          <a:prstGeom prst="rect">
            <a:avLst/>
          </a:prstGeom>
          <a:noFill/>
          <a:ln>
            <a:noFill/>
          </a:ln>
        </p:spPr>
      </p:pic>
      <p:pic>
        <p:nvPicPr>
          <p:cNvPr id="301" name="Google Shape;301;p26"/>
          <p:cNvPicPr preferRelativeResize="0"/>
          <p:nvPr/>
        </p:nvPicPr>
        <p:blipFill>
          <a:blip r:embed="rId3">
            <a:alphaModFix/>
          </a:blip>
          <a:stretch>
            <a:fillRect/>
          </a:stretch>
        </p:blipFill>
        <p:spPr>
          <a:xfrm rot="-1028883">
            <a:off x="4628319" y="4099614"/>
            <a:ext cx="675934" cy="1696448"/>
          </a:xfrm>
          <a:prstGeom prst="rect">
            <a:avLst/>
          </a:prstGeom>
          <a:noFill/>
          <a:ln>
            <a:noFill/>
          </a:ln>
        </p:spPr>
      </p:pic>
      <p:pic>
        <p:nvPicPr>
          <p:cNvPr id="302" name="Google Shape;302;p26"/>
          <p:cNvPicPr preferRelativeResize="0"/>
          <p:nvPr/>
        </p:nvPicPr>
        <p:blipFill>
          <a:blip r:embed="rId4">
            <a:alphaModFix/>
          </a:blip>
          <a:stretch>
            <a:fillRect/>
          </a:stretch>
        </p:blipFill>
        <p:spPr>
          <a:xfrm>
            <a:off x="-1664806" y="2729624"/>
            <a:ext cx="2714301" cy="2886949"/>
          </a:xfrm>
          <a:prstGeom prst="rect">
            <a:avLst/>
          </a:prstGeom>
          <a:noFill/>
          <a:ln>
            <a:noFill/>
          </a:ln>
        </p:spPr>
      </p:pic>
      <p:pic>
        <p:nvPicPr>
          <p:cNvPr id="303" name="Google Shape;303;p26"/>
          <p:cNvPicPr preferRelativeResize="0"/>
          <p:nvPr/>
        </p:nvPicPr>
        <p:blipFill>
          <a:blip r:embed="rId5">
            <a:alphaModFix/>
          </a:blip>
          <a:stretch>
            <a:fillRect/>
          </a:stretch>
        </p:blipFill>
        <p:spPr>
          <a:xfrm>
            <a:off x="-501100" y="2459250"/>
            <a:ext cx="2007450" cy="2133851"/>
          </a:xfrm>
          <a:prstGeom prst="rect">
            <a:avLst/>
          </a:prstGeom>
          <a:noFill/>
          <a:ln>
            <a:noFill/>
          </a:ln>
        </p:spPr>
      </p:pic>
      <p:pic>
        <p:nvPicPr>
          <p:cNvPr id="304" name="Google Shape;304;p26"/>
          <p:cNvPicPr preferRelativeResize="0"/>
          <p:nvPr/>
        </p:nvPicPr>
        <p:blipFill>
          <a:blip r:embed="rId6">
            <a:alphaModFix/>
          </a:blip>
          <a:stretch>
            <a:fillRect/>
          </a:stretch>
        </p:blipFill>
        <p:spPr>
          <a:xfrm flipH="1">
            <a:off x="7983744" y="3231750"/>
            <a:ext cx="2643825" cy="2811999"/>
          </a:xfrm>
          <a:prstGeom prst="rect">
            <a:avLst/>
          </a:prstGeom>
          <a:noFill/>
          <a:ln>
            <a:noFill/>
          </a:ln>
        </p:spPr>
      </p:pic>
      <p:pic>
        <p:nvPicPr>
          <p:cNvPr id="305" name="Google Shape;305;p26"/>
          <p:cNvPicPr preferRelativeResize="0"/>
          <p:nvPr/>
        </p:nvPicPr>
        <p:blipFill>
          <a:blip r:embed="rId7">
            <a:alphaModFix/>
          </a:blip>
          <a:stretch>
            <a:fillRect/>
          </a:stretch>
        </p:blipFill>
        <p:spPr>
          <a:xfrm rot="-8564053" flipH="1">
            <a:off x="8263670" y="2047725"/>
            <a:ext cx="1360599" cy="1516100"/>
          </a:xfrm>
          <a:prstGeom prst="rect">
            <a:avLst/>
          </a:prstGeom>
          <a:noFill/>
          <a:ln>
            <a:noFill/>
          </a:ln>
        </p:spPr>
      </p:pic>
      <p:pic>
        <p:nvPicPr>
          <p:cNvPr id="306" name="Google Shape;306;p26"/>
          <p:cNvPicPr preferRelativeResize="0"/>
          <p:nvPr/>
        </p:nvPicPr>
        <p:blipFill>
          <a:blip r:embed="rId8">
            <a:alphaModFix/>
          </a:blip>
          <a:stretch>
            <a:fillRect/>
          </a:stretch>
        </p:blipFill>
        <p:spPr>
          <a:xfrm>
            <a:off x="8227774" y="-28375"/>
            <a:ext cx="1838098" cy="1953843"/>
          </a:xfrm>
          <a:prstGeom prst="rect">
            <a:avLst/>
          </a:prstGeom>
          <a:noFill/>
          <a:ln>
            <a:noFill/>
          </a:ln>
        </p:spPr>
      </p:pic>
      <p:pic>
        <p:nvPicPr>
          <p:cNvPr id="307" name="Google Shape;307;p26"/>
          <p:cNvPicPr preferRelativeResize="0"/>
          <p:nvPr/>
        </p:nvPicPr>
        <p:blipFill>
          <a:blip r:embed="rId9">
            <a:alphaModFix/>
          </a:blip>
          <a:stretch>
            <a:fillRect/>
          </a:stretch>
        </p:blipFill>
        <p:spPr>
          <a:xfrm flipH="1">
            <a:off x="7665163" y="-427900"/>
            <a:ext cx="1823151" cy="1937946"/>
          </a:xfrm>
          <a:prstGeom prst="rect">
            <a:avLst/>
          </a:prstGeom>
          <a:noFill/>
          <a:ln>
            <a:noFill/>
          </a:ln>
        </p:spPr>
      </p:pic>
      <p:pic>
        <p:nvPicPr>
          <p:cNvPr id="308" name="Google Shape;308;p26"/>
          <p:cNvPicPr preferRelativeResize="0"/>
          <p:nvPr/>
        </p:nvPicPr>
        <p:blipFill>
          <a:blip r:embed="rId10">
            <a:alphaModFix/>
          </a:blip>
          <a:stretch>
            <a:fillRect/>
          </a:stretch>
        </p:blipFill>
        <p:spPr>
          <a:xfrm>
            <a:off x="5848199" y="-467200"/>
            <a:ext cx="1341828" cy="1484926"/>
          </a:xfrm>
          <a:prstGeom prst="rect">
            <a:avLst/>
          </a:prstGeom>
          <a:noFill/>
          <a:ln>
            <a:noFill/>
          </a:ln>
        </p:spPr>
      </p:pic>
      <p:pic>
        <p:nvPicPr>
          <p:cNvPr id="309" name="Google Shape;309;p26"/>
          <p:cNvPicPr preferRelativeResize="0"/>
          <p:nvPr/>
        </p:nvPicPr>
        <p:blipFill>
          <a:blip r:embed="rId11">
            <a:alphaModFix/>
          </a:blip>
          <a:stretch>
            <a:fillRect/>
          </a:stretch>
        </p:blipFill>
        <p:spPr>
          <a:xfrm rot="-1463178">
            <a:off x="-1052345" y="361668"/>
            <a:ext cx="1756240" cy="1866831"/>
          </a:xfrm>
          <a:prstGeom prst="rect">
            <a:avLst/>
          </a:prstGeom>
          <a:noFill/>
          <a:ln>
            <a:noFill/>
          </a:ln>
        </p:spPr>
      </p:pic>
      <p:sp>
        <p:nvSpPr>
          <p:cNvPr id="310" name="Google Shape;310;p26"/>
          <p:cNvSpPr txBox="1">
            <a:spLocks noGrp="1"/>
          </p:cNvSpPr>
          <p:nvPr>
            <p:ph type="title"/>
          </p:nvPr>
        </p:nvSpPr>
        <p:spPr>
          <a:xfrm>
            <a:off x="717100" y="445025"/>
            <a:ext cx="7709700" cy="572700"/>
          </a:xfrm>
          <a:prstGeom prst="rect">
            <a:avLst/>
          </a:prstGeom>
        </p:spPr>
        <p:txBody>
          <a:bodyPr spcFirstLastPara="1" wrap="square" lIns="91425" tIns="0" rIns="91425"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1" name="Google Shape;311;p26"/>
          <p:cNvSpPr txBox="1">
            <a:spLocks noGrp="1"/>
          </p:cNvSpPr>
          <p:nvPr>
            <p:ph type="subTitle" idx="1"/>
          </p:nvPr>
        </p:nvSpPr>
        <p:spPr>
          <a:xfrm>
            <a:off x="3119488" y="1969425"/>
            <a:ext cx="3552600" cy="4653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1400"/>
              <a:buNone/>
              <a:defRPr sz="1400">
                <a:solidFill>
                  <a:schemeClr val="accen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26"/>
          <p:cNvSpPr txBox="1">
            <a:spLocks noGrp="1"/>
          </p:cNvSpPr>
          <p:nvPr>
            <p:ph type="subTitle" idx="2"/>
          </p:nvPr>
        </p:nvSpPr>
        <p:spPr>
          <a:xfrm>
            <a:off x="3119488" y="1630050"/>
            <a:ext cx="3552600" cy="306000"/>
          </a:xfrm>
          <a:prstGeom prst="rect">
            <a:avLst/>
          </a:prstGeom>
        </p:spPr>
        <p:txBody>
          <a:bodyPr spcFirstLastPara="1" wrap="square" lIns="91425" tIns="0" rIns="91425" bIns="0" anchor="t" anchorCtr="0">
            <a:noAutofit/>
          </a:bodyPr>
          <a:lstStyle>
            <a:lvl1pPr marL="0" lvl="0" indent="0" rtl="0">
              <a:lnSpc>
                <a:spcPct val="100000"/>
              </a:lnSpc>
              <a:spcBef>
                <a:spcPts val="0"/>
              </a:spcBef>
              <a:spcAft>
                <a:spcPts val="0"/>
              </a:spcAft>
              <a:buSzPts val="2200"/>
              <a:buFont typeface="Poppins"/>
              <a:buNone/>
              <a:defRPr sz="2000" b="1">
                <a:solidFill>
                  <a:schemeClr val="accent3"/>
                </a:solidFill>
                <a:latin typeface="Lexend Deca"/>
                <a:ea typeface="Lexend Deca"/>
                <a:cs typeface="Lexend Deca"/>
                <a:sym typeface="Lexend Dec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3" name="Google Shape;313;p26"/>
          <p:cNvSpPr txBox="1">
            <a:spLocks noGrp="1"/>
          </p:cNvSpPr>
          <p:nvPr>
            <p:ph type="subTitle" idx="3"/>
          </p:nvPr>
        </p:nvSpPr>
        <p:spPr>
          <a:xfrm>
            <a:off x="3119488" y="3173238"/>
            <a:ext cx="3552600" cy="4653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1400"/>
              <a:buNone/>
              <a:defRPr sz="1400">
                <a:solidFill>
                  <a:schemeClr val="accen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4" name="Google Shape;314;p26"/>
          <p:cNvSpPr txBox="1">
            <a:spLocks noGrp="1"/>
          </p:cNvSpPr>
          <p:nvPr>
            <p:ph type="subTitle" idx="4"/>
          </p:nvPr>
        </p:nvSpPr>
        <p:spPr>
          <a:xfrm>
            <a:off x="3119488" y="2833862"/>
            <a:ext cx="3552600" cy="306000"/>
          </a:xfrm>
          <a:prstGeom prst="rect">
            <a:avLst/>
          </a:prstGeom>
        </p:spPr>
        <p:txBody>
          <a:bodyPr spcFirstLastPara="1" wrap="square" lIns="91425" tIns="0" rIns="91425" bIns="0" anchor="t" anchorCtr="0">
            <a:noAutofit/>
          </a:bodyPr>
          <a:lstStyle>
            <a:lvl1pPr marL="0" lvl="0" indent="0" rtl="0">
              <a:lnSpc>
                <a:spcPct val="100000"/>
              </a:lnSpc>
              <a:spcBef>
                <a:spcPts val="0"/>
              </a:spcBef>
              <a:spcAft>
                <a:spcPts val="0"/>
              </a:spcAft>
              <a:buSzPts val="2200"/>
              <a:buFont typeface="Poppins"/>
              <a:buNone/>
              <a:defRPr sz="2000" b="1">
                <a:solidFill>
                  <a:schemeClr val="accent3"/>
                </a:solidFill>
                <a:latin typeface="Lexend Deca"/>
                <a:ea typeface="Lexend Deca"/>
                <a:cs typeface="Lexend Deca"/>
                <a:sym typeface="Lexend Deca"/>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7">
  <p:cSld name="CUSTOM_11">
    <p:spTree>
      <p:nvGrpSpPr>
        <p:cNvPr id="1" name="Shape 526"/>
        <p:cNvGrpSpPr/>
        <p:nvPr/>
      </p:nvGrpSpPr>
      <p:grpSpPr>
        <a:xfrm>
          <a:off x="0" y="0"/>
          <a:ext cx="0" cy="0"/>
          <a:chOff x="0" y="0"/>
          <a:chExt cx="0" cy="0"/>
        </a:xfrm>
      </p:grpSpPr>
      <p:pic>
        <p:nvPicPr>
          <p:cNvPr id="527" name="Google Shape;527;p42"/>
          <p:cNvPicPr preferRelativeResize="0"/>
          <p:nvPr/>
        </p:nvPicPr>
        <p:blipFill>
          <a:blip r:embed="rId2">
            <a:alphaModFix/>
          </a:blip>
          <a:stretch>
            <a:fillRect/>
          </a:stretch>
        </p:blipFill>
        <p:spPr>
          <a:xfrm>
            <a:off x="-1721770" y="3231750"/>
            <a:ext cx="2643825" cy="2811999"/>
          </a:xfrm>
          <a:prstGeom prst="rect">
            <a:avLst/>
          </a:prstGeom>
          <a:noFill/>
          <a:ln>
            <a:noFill/>
          </a:ln>
        </p:spPr>
      </p:pic>
      <p:pic>
        <p:nvPicPr>
          <p:cNvPr id="528" name="Google Shape;528;p42"/>
          <p:cNvPicPr preferRelativeResize="0"/>
          <p:nvPr/>
        </p:nvPicPr>
        <p:blipFill>
          <a:blip r:embed="rId3">
            <a:alphaModFix/>
          </a:blip>
          <a:stretch>
            <a:fillRect/>
          </a:stretch>
        </p:blipFill>
        <p:spPr>
          <a:xfrm rot="8564053">
            <a:off x="-718469" y="2047725"/>
            <a:ext cx="1360599" cy="1516100"/>
          </a:xfrm>
          <a:prstGeom prst="rect">
            <a:avLst/>
          </a:prstGeom>
          <a:noFill/>
          <a:ln>
            <a:noFill/>
          </a:ln>
        </p:spPr>
      </p:pic>
      <p:pic>
        <p:nvPicPr>
          <p:cNvPr id="529" name="Google Shape;529;p42"/>
          <p:cNvPicPr preferRelativeResize="0"/>
          <p:nvPr/>
        </p:nvPicPr>
        <p:blipFill>
          <a:blip r:embed="rId4">
            <a:alphaModFix/>
          </a:blip>
          <a:stretch>
            <a:fillRect/>
          </a:stretch>
        </p:blipFill>
        <p:spPr>
          <a:xfrm rot="1303218">
            <a:off x="7534127" y="-1349849"/>
            <a:ext cx="2463148" cy="2618249"/>
          </a:xfrm>
          <a:prstGeom prst="rect">
            <a:avLst/>
          </a:prstGeom>
          <a:noFill/>
          <a:ln>
            <a:noFill/>
          </a:ln>
        </p:spPr>
      </p:pic>
      <p:pic>
        <p:nvPicPr>
          <p:cNvPr id="530" name="Google Shape;530;p42"/>
          <p:cNvPicPr preferRelativeResize="0"/>
          <p:nvPr/>
        </p:nvPicPr>
        <p:blipFill>
          <a:blip r:embed="rId5">
            <a:alphaModFix/>
          </a:blip>
          <a:stretch>
            <a:fillRect/>
          </a:stretch>
        </p:blipFill>
        <p:spPr>
          <a:xfrm rot="10800000" flipH="1">
            <a:off x="6801475" y="-151775"/>
            <a:ext cx="502450" cy="1261025"/>
          </a:xfrm>
          <a:prstGeom prst="rect">
            <a:avLst/>
          </a:prstGeom>
          <a:noFill/>
          <a:ln>
            <a:noFill/>
          </a:ln>
        </p:spPr>
      </p:pic>
      <p:pic>
        <p:nvPicPr>
          <p:cNvPr id="531" name="Google Shape;531;p42"/>
          <p:cNvPicPr preferRelativeResize="0"/>
          <p:nvPr/>
        </p:nvPicPr>
        <p:blipFill>
          <a:blip r:embed="rId6">
            <a:alphaModFix/>
          </a:blip>
          <a:stretch>
            <a:fillRect/>
          </a:stretch>
        </p:blipFill>
        <p:spPr>
          <a:xfrm>
            <a:off x="7688873" y="3820988"/>
            <a:ext cx="3104024" cy="3299475"/>
          </a:xfrm>
          <a:prstGeom prst="rect">
            <a:avLst/>
          </a:prstGeom>
          <a:noFill/>
          <a:ln>
            <a:noFill/>
          </a:ln>
        </p:spPr>
      </p:pic>
      <p:pic>
        <p:nvPicPr>
          <p:cNvPr id="532" name="Google Shape;532;p42"/>
          <p:cNvPicPr preferRelativeResize="0"/>
          <p:nvPr/>
        </p:nvPicPr>
        <p:blipFill>
          <a:blip r:embed="rId7">
            <a:alphaModFix/>
          </a:blip>
          <a:stretch>
            <a:fillRect/>
          </a:stretch>
        </p:blipFill>
        <p:spPr>
          <a:xfrm flipH="1">
            <a:off x="4116751" y="3960925"/>
            <a:ext cx="2524225" cy="2684775"/>
          </a:xfrm>
          <a:prstGeom prst="rect">
            <a:avLst/>
          </a:prstGeom>
          <a:noFill/>
          <a:ln>
            <a:noFill/>
          </a:ln>
        </p:spPr>
      </p:pic>
      <p:pic>
        <p:nvPicPr>
          <p:cNvPr id="533" name="Google Shape;533;p42"/>
          <p:cNvPicPr preferRelativeResize="0"/>
          <p:nvPr/>
        </p:nvPicPr>
        <p:blipFill>
          <a:blip r:embed="rId8">
            <a:alphaModFix/>
          </a:blip>
          <a:stretch>
            <a:fillRect/>
          </a:stretch>
        </p:blipFill>
        <p:spPr>
          <a:xfrm flipH="1">
            <a:off x="3130913" y="4092575"/>
            <a:ext cx="1670326" cy="1775527"/>
          </a:xfrm>
          <a:prstGeom prst="rect">
            <a:avLst/>
          </a:prstGeom>
          <a:noFill/>
          <a:ln>
            <a:noFill/>
          </a:ln>
        </p:spPr>
      </p:pic>
      <p:pic>
        <p:nvPicPr>
          <p:cNvPr id="534" name="Google Shape;534;p42"/>
          <p:cNvPicPr preferRelativeResize="0"/>
          <p:nvPr/>
        </p:nvPicPr>
        <p:blipFill>
          <a:blip r:embed="rId9">
            <a:alphaModFix/>
          </a:blip>
          <a:stretch>
            <a:fillRect/>
          </a:stretch>
        </p:blipFill>
        <p:spPr>
          <a:xfrm rot="6299999">
            <a:off x="8408952" y="2046925"/>
            <a:ext cx="1737781" cy="1846051"/>
          </a:xfrm>
          <a:prstGeom prst="rect">
            <a:avLst/>
          </a:prstGeom>
          <a:noFill/>
          <a:ln>
            <a:noFill/>
          </a:ln>
        </p:spPr>
      </p:pic>
      <p:sp>
        <p:nvSpPr>
          <p:cNvPr id="535" name="Google Shape;535;p42"/>
          <p:cNvSpPr txBox="1">
            <a:spLocks noGrp="1"/>
          </p:cNvSpPr>
          <p:nvPr>
            <p:ph type="title"/>
          </p:nvPr>
        </p:nvSpPr>
        <p:spPr>
          <a:xfrm>
            <a:off x="717100" y="445025"/>
            <a:ext cx="7709700" cy="572700"/>
          </a:xfrm>
          <a:prstGeom prst="rect">
            <a:avLst/>
          </a:prstGeom>
        </p:spPr>
        <p:txBody>
          <a:bodyPr spcFirstLastPara="1" wrap="square" lIns="91425" tIns="0" rIns="91425"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6">
  <p:cSld name="CUSTOM_11_1_9">
    <p:spTree>
      <p:nvGrpSpPr>
        <p:cNvPr id="1" name="Shape 608"/>
        <p:cNvGrpSpPr/>
        <p:nvPr/>
      </p:nvGrpSpPr>
      <p:grpSpPr>
        <a:xfrm>
          <a:off x="0" y="0"/>
          <a:ext cx="0" cy="0"/>
          <a:chOff x="0" y="0"/>
          <a:chExt cx="0" cy="0"/>
        </a:xfrm>
      </p:grpSpPr>
      <p:sp>
        <p:nvSpPr>
          <p:cNvPr id="609" name="Google Shape;609;p51"/>
          <p:cNvSpPr txBox="1">
            <a:spLocks noGrp="1"/>
          </p:cNvSpPr>
          <p:nvPr>
            <p:ph type="title"/>
          </p:nvPr>
        </p:nvSpPr>
        <p:spPr>
          <a:xfrm>
            <a:off x="717100" y="445025"/>
            <a:ext cx="7709700" cy="572700"/>
          </a:xfrm>
          <a:prstGeom prst="rect">
            <a:avLst/>
          </a:prstGeom>
        </p:spPr>
        <p:txBody>
          <a:bodyPr spcFirstLastPara="1" wrap="square" lIns="91425" tIns="0" rIns="91425"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610" name="Google Shape;610;p51"/>
          <p:cNvPicPr preferRelativeResize="0"/>
          <p:nvPr/>
        </p:nvPicPr>
        <p:blipFill>
          <a:blip r:embed="rId2">
            <a:alphaModFix/>
          </a:blip>
          <a:stretch>
            <a:fillRect/>
          </a:stretch>
        </p:blipFill>
        <p:spPr>
          <a:xfrm rot="10800000">
            <a:off x="6648949" y="-367801"/>
            <a:ext cx="3332501" cy="1310775"/>
          </a:xfrm>
          <a:prstGeom prst="rect">
            <a:avLst/>
          </a:prstGeom>
          <a:noFill/>
          <a:ln>
            <a:noFill/>
          </a:ln>
        </p:spPr>
      </p:pic>
      <p:pic>
        <p:nvPicPr>
          <p:cNvPr id="611" name="Google Shape;611;p51"/>
          <p:cNvPicPr preferRelativeResize="0"/>
          <p:nvPr/>
        </p:nvPicPr>
        <p:blipFill>
          <a:blip r:embed="rId3">
            <a:alphaModFix/>
          </a:blip>
          <a:stretch>
            <a:fillRect/>
          </a:stretch>
        </p:blipFill>
        <p:spPr>
          <a:xfrm>
            <a:off x="8012601" y="331739"/>
            <a:ext cx="928075" cy="1038412"/>
          </a:xfrm>
          <a:prstGeom prst="rect">
            <a:avLst/>
          </a:prstGeom>
          <a:noFill/>
          <a:ln>
            <a:noFill/>
          </a:ln>
        </p:spPr>
      </p:pic>
      <p:pic>
        <p:nvPicPr>
          <p:cNvPr id="612" name="Google Shape;612;p51"/>
          <p:cNvPicPr preferRelativeResize="0"/>
          <p:nvPr/>
        </p:nvPicPr>
        <p:blipFill>
          <a:blip r:embed="rId4">
            <a:alphaModFix/>
          </a:blip>
          <a:stretch>
            <a:fillRect/>
          </a:stretch>
        </p:blipFill>
        <p:spPr>
          <a:xfrm>
            <a:off x="6053575" y="3757384"/>
            <a:ext cx="2965626" cy="2034601"/>
          </a:xfrm>
          <a:prstGeom prst="rect">
            <a:avLst/>
          </a:prstGeom>
          <a:noFill/>
          <a:ln>
            <a:noFill/>
          </a:ln>
        </p:spPr>
      </p:pic>
      <p:pic>
        <p:nvPicPr>
          <p:cNvPr id="613" name="Google Shape;613;p51"/>
          <p:cNvPicPr preferRelativeResize="0"/>
          <p:nvPr/>
        </p:nvPicPr>
        <p:blipFill>
          <a:blip r:embed="rId5">
            <a:alphaModFix/>
          </a:blip>
          <a:stretch>
            <a:fillRect/>
          </a:stretch>
        </p:blipFill>
        <p:spPr>
          <a:xfrm rot="10800000">
            <a:off x="7906925" y="3162299"/>
            <a:ext cx="1237075" cy="1981201"/>
          </a:xfrm>
          <a:prstGeom prst="rect">
            <a:avLst/>
          </a:prstGeom>
          <a:noFill/>
          <a:ln>
            <a:noFill/>
          </a:ln>
        </p:spPr>
      </p:pic>
      <p:pic>
        <p:nvPicPr>
          <p:cNvPr id="614" name="Google Shape;614;p51"/>
          <p:cNvPicPr preferRelativeResize="0"/>
          <p:nvPr/>
        </p:nvPicPr>
        <p:blipFill>
          <a:blip r:embed="rId6">
            <a:alphaModFix/>
          </a:blip>
          <a:stretch>
            <a:fillRect/>
          </a:stretch>
        </p:blipFill>
        <p:spPr>
          <a:xfrm>
            <a:off x="7343983" y="-12"/>
            <a:ext cx="1800009" cy="1231375"/>
          </a:xfrm>
          <a:prstGeom prst="rect">
            <a:avLst/>
          </a:prstGeom>
          <a:noFill/>
          <a:ln>
            <a:noFill/>
          </a:ln>
        </p:spPr>
      </p:pic>
      <p:pic>
        <p:nvPicPr>
          <p:cNvPr id="615" name="Google Shape;615;p51"/>
          <p:cNvPicPr preferRelativeResize="0"/>
          <p:nvPr/>
        </p:nvPicPr>
        <p:blipFill>
          <a:blip r:embed="rId7">
            <a:alphaModFix/>
          </a:blip>
          <a:stretch>
            <a:fillRect/>
          </a:stretch>
        </p:blipFill>
        <p:spPr>
          <a:xfrm>
            <a:off x="6093774" y="3862155"/>
            <a:ext cx="631376" cy="10705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711"/>
        <p:cNvGrpSpPr/>
        <p:nvPr/>
      </p:nvGrpSpPr>
      <p:grpSpPr>
        <a:xfrm>
          <a:off x="0" y="0"/>
          <a:ext cx="0" cy="0"/>
          <a:chOff x="0" y="0"/>
          <a:chExt cx="0" cy="0"/>
        </a:xfrm>
      </p:grpSpPr>
      <p:pic>
        <p:nvPicPr>
          <p:cNvPr id="712" name="Google Shape;712;p59"/>
          <p:cNvPicPr preferRelativeResize="0"/>
          <p:nvPr/>
        </p:nvPicPr>
        <p:blipFill>
          <a:blip r:embed="rId2">
            <a:alphaModFix/>
          </a:blip>
          <a:stretch>
            <a:fillRect/>
          </a:stretch>
        </p:blipFill>
        <p:spPr>
          <a:xfrm flipH="1">
            <a:off x="7316882" y="3844575"/>
            <a:ext cx="648975" cy="1628749"/>
          </a:xfrm>
          <a:prstGeom prst="rect">
            <a:avLst/>
          </a:prstGeom>
          <a:noFill/>
          <a:ln>
            <a:noFill/>
          </a:ln>
        </p:spPr>
      </p:pic>
      <p:pic>
        <p:nvPicPr>
          <p:cNvPr id="713" name="Google Shape;713;p59"/>
          <p:cNvPicPr preferRelativeResize="0"/>
          <p:nvPr/>
        </p:nvPicPr>
        <p:blipFill>
          <a:blip r:embed="rId3">
            <a:alphaModFix/>
          </a:blip>
          <a:stretch>
            <a:fillRect/>
          </a:stretch>
        </p:blipFill>
        <p:spPr>
          <a:xfrm rot="-5400000" flipH="1">
            <a:off x="8122836" y="-706825"/>
            <a:ext cx="1833001" cy="1948425"/>
          </a:xfrm>
          <a:prstGeom prst="rect">
            <a:avLst/>
          </a:prstGeom>
          <a:noFill/>
          <a:ln>
            <a:noFill/>
          </a:ln>
        </p:spPr>
      </p:pic>
      <p:pic>
        <p:nvPicPr>
          <p:cNvPr id="714" name="Google Shape;714;p59"/>
          <p:cNvPicPr preferRelativeResize="0"/>
          <p:nvPr/>
        </p:nvPicPr>
        <p:blipFill>
          <a:blip r:embed="rId4">
            <a:alphaModFix/>
          </a:blip>
          <a:stretch>
            <a:fillRect/>
          </a:stretch>
        </p:blipFill>
        <p:spPr>
          <a:xfrm flipH="1">
            <a:off x="7395934" y="69400"/>
            <a:ext cx="1635199" cy="1738150"/>
          </a:xfrm>
          <a:prstGeom prst="rect">
            <a:avLst/>
          </a:prstGeom>
          <a:noFill/>
          <a:ln>
            <a:noFill/>
          </a:ln>
        </p:spPr>
      </p:pic>
      <p:pic>
        <p:nvPicPr>
          <p:cNvPr id="715" name="Google Shape;715;p59"/>
          <p:cNvPicPr preferRelativeResize="0"/>
          <p:nvPr/>
        </p:nvPicPr>
        <p:blipFill>
          <a:blip r:embed="rId5">
            <a:alphaModFix/>
          </a:blip>
          <a:stretch>
            <a:fillRect/>
          </a:stretch>
        </p:blipFill>
        <p:spPr>
          <a:xfrm rot="9899999" flipH="1">
            <a:off x="7900679" y="2387826"/>
            <a:ext cx="1672025" cy="1776197"/>
          </a:xfrm>
          <a:prstGeom prst="rect">
            <a:avLst/>
          </a:prstGeom>
          <a:noFill/>
          <a:ln>
            <a:noFill/>
          </a:ln>
        </p:spPr>
      </p:pic>
      <p:pic>
        <p:nvPicPr>
          <p:cNvPr id="716" name="Google Shape;716;p59"/>
          <p:cNvPicPr preferRelativeResize="0"/>
          <p:nvPr/>
        </p:nvPicPr>
        <p:blipFill>
          <a:blip r:embed="rId6">
            <a:alphaModFix/>
          </a:blip>
          <a:stretch>
            <a:fillRect/>
          </a:stretch>
        </p:blipFill>
        <p:spPr>
          <a:xfrm flipH="1">
            <a:off x="-836150" y="-1647329"/>
            <a:ext cx="3248198" cy="3454875"/>
          </a:xfrm>
          <a:prstGeom prst="rect">
            <a:avLst/>
          </a:prstGeom>
          <a:noFill/>
          <a:ln>
            <a:noFill/>
          </a:ln>
        </p:spPr>
      </p:pic>
      <p:pic>
        <p:nvPicPr>
          <p:cNvPr id="717" name="Google Shape;717;p59"/>
          <p:cNvPicPr preferRelativeResize="0"/>
          <p:nvPr/>
        </p:nvPicPr>
        <p:blipFill>
          <a:blip r:embed="rId7">
            <a:alphaModFix/>
          </a:blip>
          <a:stretch>
            <a:fillRect/>
          </a:stretch>
        </p:blipFill>
        <p:spPr>
          <a:xfrm>
            <a:off x="-1664806" y="2729624"/>
            <a:ext cx="2714301" cy="2886949"/>
          </a:xfrm>
          <a:prstGeom prst="rect">
            <a:avLst/>
          </a:prstGeom>
          <a:noFill/>
          <a:ln>
            <a:noFill/>
          </a:ln>
        </p:spPr>
      </p:pic>
      <p:pic>
        <p:nvPicPr>
          <p:cNvPr id="718" name="Google Shape;718;p59"/>
          <p:cNvPicPr preferRelativeResize="0"/>
          <p:nvPr/>
        </p:nvPicPr>
        <p:blipFill>
          <a:blip r:embed="rId8">
            <a:alphaModFix/>
          </a:blip>
          <a:stretch>
            <a:fillRect/>
          </a:stretch>
        </p:blipFill>
        <p:spPr>
          <a:xfrm>
            <a:off x="0" y="3584138"/>
            <a:ext cx="1634548" cy="1737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719"/>
        <p:cNvGrpSpPr/>
        <p:nvPr/>
      </p:nvGrpSpPr>
      <p:grpSpPr>
        <a:xfrm>
          <a:off x="0" y="0"/>
          <a:ext cx="0" cy="0"/>
          <a:chOff x="0" y="0"/>
          <a:chExt cx="0" cy="0"/>
        </a:xfrm>
      </p:grpSpPr>
      <p:pic>
        <p:nvPicPr>
          <p:cNvPr id="720" name="Google Shape;720;p60"/>
          <p:cNvPicPr preferRelativeResize="0"/>
          <p:nvPr/>
        </p:nvPicPr>
        <p:blipFill>
          <a:blip r:embed="rId2">
            <a:alphaModFix/>
          </a:blip>
          <a:stretch>
            <a:fillRect/>
          </a:stretch>
        </p:blipFill>
        <p:spPr>
          <a:xfrm flipH="1">
            <a:off x="-1952397" y="2260050"/>
            <a:ext cx="2733540" cy="2905677"/>
          </a:xfrm>
          <a:prstGeom prst="rect">
            <a:avLst/>
          </a:prstGeom>
          <a:noFill/>
          <a:ln>
            <a:noFill/>
          </a:ln>
        </p:spPr>
      </p:pic>
      <p:pic>
        <p:nvPicPr>
          <p:cNvPr id="721" name="Google Shape;721;p60"/>
          <p:cNvPicPr preferRelativeResize="0"/>
          <p:nvPr/>
        </p:nvPicPr>
        <p:blipFill>
          <a:blip r:embed="rId3">
            <a:alphaModFix/>
          </a:blip>
          <a:stretch>
            <a:fillRect/>
          </a:stretch>
        </p:blipFill>
        <p:spPr>
          <a:xfrm flipH="1">
            <a:off x="356057" y="4221423"/>
            <a:ext cx="1613468" cy="1716125"/>
          </a:xfrm>
          <a:prstGeom prst="rect">
            <a:avLst/>
          </a:prstGeom>
          <a:noFill/>
          <a:ln>
            <a:noFill/>
          </a:ln>
        </p:spPr>
      </p:pic>
      <p:pic>
        <p:nvPicPr>
          <p:cNvPr id="722" name="Google Shape;722;p60"/>
          <p:cNvPicPr preferRelativeResize="0"/>
          <p:nvPr/>
        </p:nvPicPr>
        <p:blipFill>
          <a:blip r:embed="rId4">
            <a:alphaModFix/>
          </a:blip>
          <a:stretch>
            <a:fillRect/>
          </a:stretch>
        </p:blipFill>
        <p:spPr>
          <a:xfrm>
            <a:off x="1098103" y="4013150"/>
            <a:ext cx="1926534" cy="2047852"/>
          </a:xfrm>
          <a:prstGeom prst="rect">
            <a:avLst/>
          </a:prstGeom>
          <a:noFill/>
          <a:ln>
            <a:noFill/>
          </a:ln>
        </p:spPr>
      </p:pic>
      <p:pic>
        <p:nvPicPr>
          <p:cNvPr id="723" name="Google Shape;723;p60"/>
          <p:cNvPicPr preferRelativeResize="0"/>
          <p:nvPr/>
        </p:nvPicPr>
        <p:blipFill>
          <a:blip r:embed="rId5">
            <a:alphaModFix/>
          </a:blip>
          <a:stretch>
            <a:fillRect/>
          </a:stretch>
        </p:blipFill>
        <p:spPr>
          <a:xfrm>
            <a:off x="6962298" y="3983975"/>
            <a:ext cx="3144057" cy="3344026"/>
          </a:xfrm>
          <a:prstGeom prst="rect">
            <a:avLst/>
          </a:prstGeom>
          <a:noFill/>
          <a:ln>
            <a:noFill/>
          </a:ln>
        </p:spPr>
      </p:pic>
      <p:pic>
        <p:nvPicPr>
          <p:cNvPr id="724" name="Google Shape;724;p60"/>
          <p:cNvPicPr preferRelativeResize="0"/>
          <p:nvPr/>
        </p:nvPicPr>
        <p:blipFill>
          <a:blip r:embed="rId6">
            <a:alphaModFix/>
          </a:blip>
          <a:stretch>
            <a:fillRect/>
          </a:stretch>
        </p:blipFill>
        <p:spPr>
          <a:xfrm rot="4499997">
            <a:off x="8708969" y="3275721"/>
            <a:ext cx="1309381" cy="1390951"/>
          </a:xfrm>
          <a:prstGeom prst="rect">
            <a:avLst/>
          </a:prstGeom>
          <a:noFill/>
          <a:ln>
            <a:noFill/>
          </a:ln>
        </p:spPr>
      </p:pic>
      <p:pic>
        <p:nvPicPr>
          <p:cNvPr id="725" name="Google Shape;725;p60"/>
          <p:cNvPicPr preferRelativeResize="0"/>
          <p:nvPr/>
        </p:nvPicPr>
        <p:blipFill>
          <a:blip r:embed="rId7">
            <a:alphaModFix/>
          </a:blip>
          <a:stretch>
            <a:fillRect/>
          </a:stretch>
        </p:blipFill>
        <p:spPr>
          <a:xfrm rot="10800000">
            <a:off x="5241875" y="4118100"/>
            <a:ext cx="1457382" cy="1624773"/>
          </a:xfrm>
          <a:prstGeom prst="rect">
            <a:avLst/>
          </a:prstGeom>
          <a:noFill/>
          <a:ln>
            <a:noFill/>
          </a:ln>
        </p:spPr>
      </p:pic>
      <p:pic>
        <p:nvPicPr>
          <p:cNvPr id="726" name="Google Shape;726;p60"/>
          <p:cNvPicPr preferRelativeResize="0"/>
          <p:nvPr/>
        </p:nvPicPr>
        <p:blipFill>
          <a:blip r:embed="rId3">
            <a:alphaModFix/>
          </a:blip>
          <a:stretch>
            <a:fillRect/>
          </a:stretch>
        </p:blipFill>
        <p:spPr>
          <a:xfrm>
            <a:off x="7094487" y="-1177875"/>
            <a:ext cx="1865289" cy="1983925"/>
          </a:xfrm>
          <a:prstGeom prst="rect">
            <a:avLst/>
          </a:prstGeom>
          <a:noFill/>
          <a:ln>
            <a:noFill/>
          </a:ln>
        </p:spPr>
      </p:pic>
      <p:pic>
        <p:nvPicPr>
          <p:cNvPr id="727" name="Google Shape;727;p60"/>
          <p:cNvPicPr preferRelativeResize="0"/>
          <p:nvPr/>
        </p:nvPicPr>
        <p:blipFill>
          <a:blip r:embed="rId8">
            <a:alphaModFix/>
          </a:blip>
          <a:stretch>
            <a:fillRect/>
          </a:stretch>
        </p:blipFill>
        <p:spPr>
          <a:xfrm>
            <a:off x="8228050" y="-345000"/>
            <a:ext cx="1715302" cy="1911351"/>
          </a:xfrm>
          <a:prstGeom prst="rect">
            <a:avLst/>
          </a:prstGeom>
          <a:noFill/>
          <a:ln>
            <a:noFill/>
          </a:ln>
        </p:spPr>
      </p:pic>
      <p:pic>
        <p:nvPicPr>
          <p:cNvPr id="728" name="Google Shape;728;p60"/>
          <p:cNvPicPr preferRelativeResize="0"/>
          <p:nvPr/>
        </p:nvPicPr>
        <p:blipFill>
          <a:blip r:embed="rId9">
            <a:alphaModFix/>
          </a:blip>
          <a:stretch>
            <a:fillRect/>
          </a:stretch>
        </p:blipFill>
        <p:spPr>
          <a:xfrm rot="10800000" flipH="1">
            <a:off x="5979375" y="-471702"/>
            <a:ext cx="636276" cy="1596902"/>
          </a:xfrm>
          <a:prstGeom prst="rect">
            <a:avLst/>
          </a:prstGeom>
          <a:noFill/>
          <a:ln>
            <a:noFill/>
          </a:ln>
        </p:spPr>
      </p:pic>
      <p:pic>
        <p:nvPicPr>
          <p:cNvPr id="729" name="Google Shape;729;p60"/>
          <p:cNvPicPr preferRelativeResize="0"/>
          <p:nvPr/>
        </p:nvPicPr>
        <p:blipFill>
          <a:blip r:embed="rId10">
            <a:alphaModFix/>
          </a:blip>
          <a:stretch>
            <a:fillRect/>
          </a:stretch>
        </p:blipFill>
        <p:spPr>
          <a:xfrm>
            <a:off x="-1257373" y="-1177883"/>
            <a:ext cx="2771675" cy="2946210"/>
          </a:xfrm>
          <a:prstGeom prst="rect">
            <a:avLst/>
          </a:prstGeom>
          <a:noFill/>
          <a:ln>
            <a:noFill/>
          </a:ln>
        </p:spPr>
      </p:pic>
      <p:pic>
        <p:nvPicPr>
          <p:cNvPr id="730" name="Google Shape;730;p60"/>
          <p:cNvPicPr preferRelativeResize="0"/>
          <p:nvPr/>
        </p:nvPicPr>
        <p:blipFill>
          <a:blip r:embed="rId11">
            <a:alphaModFix/>
          </a:blip>
          <a:stretch>
            <a:fillRect/>
          </a:stretch>
        </p:blipFill>
        <p:spPr>
          <a:xfrm>
            <a:off x="0" y="-471700"/>
            <a:ext cx="1847638" cy="19640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00" y="445025"/>
            <a:ext cx="7709700" cy="572700"/>
          </a:xfrm>
          <a:prstGeom prst="rect">
            <a:avLst/>
          </a:prstGeom>
          <a:noFill/>
          <a:ln>
            <a:noFill/>
          </a:ln>
        </p:spPr>
        <p:txBody>
          <a:bodyPr spcFirstLastPara="1" wrap="square" lIns="91425" tIns="0" rIns="91425" bIns="0" anchor="t" anchorCtr="0">
            <a:noAutofit/>
          </a:bodyPr>
          <a:lstStyle>
            <a:lvl1pPr lvl="0">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1pPr>
            <a:lvl2pPr lvl="1">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2pPr>
            <a:lvl3pPr lvl="2">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3pPr>
            <a:lvl4pPr lvl="3">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4pPr>
            <a:lvl5pPr lvl="4">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5pPr>
            <a:lvl6pPr lvl="5">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6pPr>
            <a:lvl7pPr lvl="6">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7pPr>
            <a:lvl8pPr lvl="7">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8pPr>
            <a:lvl9pPr lvl="8">
              <a:spcBef>
                <a:spcPts val="0"/>
              </a:spcBef>
              <a:spcAft>
                <a:spcPts val="0"/>
              </a:spcAft>
              <a:buClr>
                <a:schemeClr val="accent3"/>
              </a:buClr>
              <a:buSzPts val="3600"/>
              <a:buFont typeface="Lexend Deca"/>
              <a:buNone/>
              <a:defRPr sz="3600" b="1">
                <a:solidFill>
                  <a:schemeClr val="accent3"/>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7100" y="1152475"/>
            <a:ext cx="7709700" cy="3416400"/>
          </a:xfrm>
          <a:prstGeom prst="rect">
            <a:avLst/>
          </a:prstGeom>
          <a:noFill/>
          <a:ln>
            <a:noFill/>
          </a:ln>
        </p:spPr>
        <p:txBody>
          <a:bodyPr spcFirstLastPara="1" wrap="square" lIns="91425" tIns="0" rIns="91425" bIns="0" anchor="t" anchorCtr="0">
            <a:noAutofit/>
          </a:bodyPr>
          <a:lstStyle>
            <a:lvl1pPr marL="457200" lvl="0" indent="-342900">
              <a:lnSpc>
                <a:spcPct val="115000"/>
              </a:lnSpc>
              <a:spcBef>
                <a:spcPts val="0"/>
              </a:spcBef>
              <a:spcAft>
                <a:spcPts val="0"/>
              </a:spcAft>
              <a:buClr>
                <a:schemeClr val="accent1"/>
              </a:buClr>
              <a:buSzPts val="1800"/>
              <a:buFont typeface="Questrial"/>
              <a:buChar char="●"/>
              <a:defRPr sz="1800">
                <a:solidFill>
                  <a:schemeClr val="accent1"/>
                </a:solidFill>
                <a:latin typeface="Questrial"/>
                <a:ea typeface="Questrial"/>
                <a:cs typeface="Questrial"/>
                <a:sym typeface="Questrial"/>
              </a:defRPr>
            </a:lvl1pPr>
            <a:lvl2pPr marL="914400" lvl="1"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2pPr>
            <a:lvl3pPr marL="1371600" lvl="2"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3pPr>
            <a:lvl4pPr marL="1828800" lvl="3"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4pPr>
            <a:lvl5pPr marL="2286000" lvl="4"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5pPr>
            <a:lvl6pPr marL="2743200" lvl="5"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6pPr>
            <a:lvl7pPr marL="3200400" lvl="6"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7pPr>
            <a:lvl8pPr marL="3657600" lvl="7"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8pPr>
            <a:lvl9pPr marL="4114800" lvl="8"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5" r:id="rId4"/>
    <p:sldLayoutId id="2147483672" r:id="rId5"/>
    <p:sldLayoutId id="2147483688" r:id="rId6"/>
    <p:sldLayoutId id="2147483697"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2">
          <p15:clr>
            <a:srgbClr val="EA4335"/>
          </p15:clr>
        </p15:guide>
        <p15:guide id="2" pos="5308">
          <p15:clr>
            <a:srgbClr val="EA4335"/>
          </p15:clr>
        </p15:guide>
        <p15:guide id="3" orient="horz" pos="280">
          <p15:clr>
            <a:srgbClr val="EA4335"/>
          </p15:clr>
        </p15:guide>
        <p15:guide id="4" orient="horz" pos="296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3"/>
        <p:cNvGrpSpPr/>
        <p:nvPr/>
      </p:nvGrpSpPr>
      <p:grpSpPr>
        <a:xfrm>
          <a:off x="0" y="0"/>
          <a:ext cx="0" cy="0"/>
          <a:chOff x="0" y="0"/>
          <a:chExt cx="0" cy="0"/>
        </a:xfrm>
      </p:grpSpPr>
      <p:sp>
        <p:nvSpPr>
          <p:cNvPr id="764" name="Google Shape;764;p68"/>
          <p:cNvSpPr txBox="1">
            <a:spLocks noGrp="1"/>
          </p:cNvSpPr>
          <p:nvPr>
            <p:ph type="ctrTitle"/>
          </p:nvPr>
        </p:nvSpPr>
        <p:spPr>
          <a:xfrm>
            <a:off x="2133750" y="1767900"/>
            <a:ext cx="4876500" cy="1607700"/>
          </a:xfrm>
          <a:prstGeom prst="rect">
            <a:avLst/>
          </a:prstGeom>
        </p:spPr>
        <p:txBody>
          <a:bodyPr spcFirstLastPara="1" wrap="square" lIns="91425" tIns="0" rIns="91425" bIns="0" anchor="t" anchorCtr="0">
            <a:noAutofit/>
          </a:bodyPr>
          <a:lstStyle/>
          <a:p>
            <a:r>
              <a:rPr lang="en" sz="2800" dirty="0">
                <a:solidFill>
                  <a:schemeClr val="accent1"/>
                </a:solidFill>
              </a:rPr>
              <a:t>Gambaran Umum </a:t>
            </a:r>
            <a:r>
              <a:rPr lang="en-US" sz="2800" dirty="0"/>
              <a:t>S</a:t>
            </a:r>
            <a:r>
              <a:rPr lang="id-ID" sz="2800" dirty="0"/>
              <a:t>istem </a:t>
            </a:r>
            <a:r>
              <a:rPr lang="en-US" sz="2800" dirty="0"/>
              <a:t>P</a:t>
            </a:r>
            <a:r>
              <a:rPr lang="id-ID" sz="2800" dirty="0"/>
              <a:t>anas </a:t>
            </a:r>
            <a:r>
              <a:rPr lang="en-US" sz="2800" dirty="0"/>
              <a:t>B</a:t>
            </a:r>
            <a:r>
              <a:rPr lang="id-ID" sz="2800"/>
              <a:t>umi </a:t>
            </a:r>
            <a:r>
              <a:rPr lang="id-ID" sz="2800" dirty="0"/>
              <a:t>Muara Laboh, Sumatera</a:t>
            </a:r>
            <a:endParaRPr sz="2800" dirty="0"/>
          </a:p>
        </p:txBody>
      </p:sp>
      <p:sp>
        <p:nvSpPr>
          <p:cNvPr id="3" name="Subtitle 2">
            <a:extLst>
              <a:ext uri="{FF2B5EF4-FFF2-40B4-BE49-F238E27FC236}">
                <a16:creationId xmlns:a16="http://schemas.microsoft.com/office/drawing/2014/main" id="{3DC46269-860A-4775-BFA0-A62509DB8810}"/>
              </a:ext>
            </a:extLst>
          </p:cNvPr>
          <p:cNvSpPr>
            <a:spLocks noGrp="1"/>
          </p:cNvSpPr>
          <p:nvPr>
            <p:ph type="subTitle" idx="1"/>
          </p:nvPr>
        </p:nvSpPr>
        <p:spPr/>
        <p:txBody>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4"/>
                                        </p:tgtEl>
                                        <p:attrNameLst>
                                          <p:attrName>style.visibility</p:attrName>
                                        </p:attrNameLst>
                                      </p:cBhvr>
                                      <p:to>
                                        <p:strVal val="visible"/>
                                      </p:to>
                                    </p:set>
                                    <p:anim calcmode="lin" valueType="num">
                                      <p:cBhvr additive="base">
                                        <p:cTn id="7" dur="1000"/>
                                        <p:tgtEl>
                                          <p:spTgt spid="764"/>
                                        </p:tgtEl>
                                        <p:attrNameLst>
                                          <p:attrName>ppt_w</p:attrName>
                                        </p:attrNameLst>
                                      </p:cBhvr>
                                      <p:tavLst>
                                        <p:tav tm="0">
                                          <p:val>
                                            <p:strVal val="0"/>
                                          </p:val>
                                        </p:tav>
                                        <p:tav tm="100000">
                                          <p:val>
                                            <p:strVal val="#ppt_w"/>
                                          </p:val>
                                        </p:tav>
                                      </p:tavLst>
                                    </p:anim>
                                    <p:anim calcmode="lin" valueType="num">
                                      <p:cBhvr additive="base">
                                        <p:cTn id="8" dur="1000"/>
                                        <p:tgtEl>
                                          <p:spTgt spid="7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p73"/>
          <p:cNvSpPr txBox="1">
            <a:spLocks noGrp="1"/>
          </p:cNvSpPr>
          <p:nvPr>
            <p:ph type="subTitle" idx="1"/>
          </p:nvPr>
        </p:nvSpPr>
        <p:spPr>
          <a:xfrm>
            <a:off x="1423951" y="1722474"/>
            <a:ext cx="6296098" cy="2211572"/>
          </a:xfrm>
          <a:prstGeom prst="rect">
            <a:avLst/>
          </a:prstGeom>
        </p:spPr>
        <p:txBody>
          <a:bodyPr spcFirstLastPara="1" wrap="square" lIns="91425" tIns="0" rIns="91425" bIns="0" anchor="t" anchorCtr="0">
            <a:noAutofit/>
          </a:bodyPr>
          <a:lstStyle/>
          <a:p>
            <a:pPr marL="0" indent="0"/>
            <a:r>
              <a:rPr lang="id-ID" dirty="0"/>
              <a:t>Sistem panas bumi Muara Laboh merupakan reservoir yang didominasi cairan dan dikontrol rekahan yang menunjukkan beberapa karakteristik sistem terkait intrusi dan sirkulasi sesar. Reservoir yang dikembangkan memiliki suhu sedang hingga tinggi (230–310 °C) dengan aliran keluar NNW yang panjang (160–230 °C) hingga ke mata air mendidih klorida Sapan Malulong. Sistem panas bumi Muara Laboh baru-baru ini dikembangkan untuk pembangkit listrik berkapasitas 80 MWe, dijadwalkan untuk dioperasikan pada akhir tahun 2019.</a:t>
            </a:r>
            <a:endParaRPr lang="en-ID"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38973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33"/>
                                        </p:tgtEl>
                                        <p:attrNameLst>
                                          <p:attrName>style.visibility</p:attrName>
                                        </p:attrNameLst>
                                      </p:cBhvr>
                                      <p:to>
                                        <p:strVal val="visible"/>
                                      </p:to>
                                    </p:set>
                                    <p:anim calcmode="lin" valueType="num">
                                      <p:cBhvr additive="base">
                                        <p:cTn id="7" dur="1000"/>
                                        <p:tgtEl>
                                          <p:spTgt spid="833"/>
                                        </p:tgtEl>
                                        <p:attrNameLst>
                                          <p:attrName>ppt_w</p:attrName>
                                        </p:attrNameLst>
                                      </p:cBhvr>
                                      <p:tavLst>
                                        <p:tav tm="0">
                                          <p:val>
                                            <p:strVal val="0"/>
                                          </p:val>
                                        </p:tav>
                                        <p:tav tm="100000">
                                          <p:val>
                                            <p:strVal val="#ppt_w"/>
                                          </p:val>
                                        </p:tav>
                                      </p:tavLst>
                                    </p:anim>
                                    <p:anim calcmode="lin" valueType="num">
                                      <p:cBhvr additive="base">
                                        <p:cTn id="8" dur="1000"/>
                                        <p:tgtEl>
                                          <p:spTgt spid="8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71" name="Google Shape;2171;p118"/>
          <p:cNvSpPr txBox="1"/>
          <p:nvPr/>
        </p:nvSpPr>
        <p:spPr>
          <a:xfrm>
            <a:off x="717100" y="4310481"/>
            <a:ext cx="4955541" cy="461700"/>
          </a:xfrm>
          <a:prstGeom prst="rect">
            <a:avLst/>
          </a:prstGeom>
          <a:noFill/>
          <a:ln>
            <a:noFill/>
          </a:ln>
        </p:spPr>
        <p:txBody>
          <a:bodyPr spcFirstLastPara="1" wrap="square" lIns="91425" tIns="91425" rIns="91425" bIns="91425" anchor="ctr" anchorCtr="0">
            <a:noAutofit/>
          </a:bodyPr>
          <a:lstStyle/>
          <a:p>
            <a:pPr algn="ctr"/>
            <a:r>
              <a:rPr lang="en-US" sz="1100" dirty="0" err="1">
                <a:solidFill>
                  <a:schemeClr val="tx1"/>
                </a:solidFill>
                <a:latin typeface="Questrial" panose="020B0604020202020204" charset="0"/>
              </a:rPr>
              <a:t>Aliran</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kedua</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dengan</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salinitas</a:t>
            </a:r>
            <a:r>
              <a:rPr lang="en-US" sz="1100" dirty="0">
                <a:solidFill>
                  <a:schemeClr val="tx1"/>
                </a:solidFill>
                <a:latin typeface="Questrial" panose="020B0604020202020204" charset="0"/>
              </a:rPr>
              <a:t> lebih </a:t>
            </a:r>
            <a:r>
              <a:rPr lang="en-US" sz="1100" dirty="0" err="1">
                <a:solidFill>
                  <a:schemeClr val="tx1"/>
                </a:solidFill>
                <a:latin typeface="Questrial" panose="020B0604020202020204" charset="0"/>
              </a:rPr>
              <a:t>tinggi</a:t>
            </a:r>
            <a:r>
              <a:rPr lang="en-US" sz="1100" dirty="0">
                <a:solidFill>
                  <a:schemeClr val="tx1"/>
                </a:solidFill>
                <a:latin typeface="Questrial" panose="020B0604020202020204" charset="0"/>
              </a:rPr>
              <a:t> dan </a:t>
            </a:r>
            <a:r>
              <a:rPr lang="en-US" sz="1100" dirty="0" err="1">
                <a:solidFill>
                  <a:schemeClr val="tx1"/>
                </a:solidFill>
                <a:latin typeface="Questrial" panose="020B0604020202020204" charset="0"/>
              </a:rPr>
              <a:t>suhu</a:t>
            </a:r>
            <a:r>
              <a:rPr lang="en-US" sz="1100" dirty="0">
                <a:solidFill>
                  <a:schemeClr val="tx1"/>
                </a:solidFill>
                <a:latin typeface="Questrial" panose="020B0604020202020204" charset="0"/>
              </a:rPr>
              <a:t> lebih </a:t>
            </a:r>
            <a:r>
              <a:rPr lang="en-US" sz="1100" dirty="0" err="1">
                <a:solidFill>
                  <a:schemeClr val="tx1"/>
                </a:solidFill>
                <a:latin typeface="Questrial" panose="020B0604020202020204" charset="0"/>
              </a:rPr>
              <a:t>rendah</a:t>
            </a:r>
            <a:r>
              <a:rPr lang="en-US" sz="1100" dirty="0">
                <a:solidFill>
                  <a:schemeClr val="tx1"/>
                </a:solidFill>
                <a:latin typeface="Questrial" panose="020B0604020202020204" charset="0"/>
              </a:rPr>
              <a:t> (≤250 °C) </a:t>
            </a:r>
            <a:r>
              <a:rPr lang="en-US" sz="1100" dirty="0" err="1">
                <a:solidFill>
                  <a:schemeClr val="tx1"/>
                </a:solidFill>
                <a:latin typeface="Questrial" panose="020B0604020202020204" charset="0"/>
              </a:rPr>
              <a:t>memberi</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makan</a:t>
            </a:r>
            <a:r>
              <a:rPr lang="en-US" sz="1100" dirty="0">
                <a:solidFill>
                  <a:schemeClr val="tx1"/>
                </a:solidFill>
                <a:latin typeface="Questrial" panose="020B0604020202020204" charset="0"/>
              </a:rPr>
              <a:t> zona </a:t>
            </a:r>
            <a:r>
              <a:rPr lang="en-US" sz="1100" dirty="0" err="1">
                <a:solidFill>
                  <a:schemeClr val="tx1"/>
                </a:solidFill>
                <a:latin typeface="Questrial" panose="020B0604020202020204" charset="0"/>
              </a:rPr>
              <a:t>uap</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dangkal</a:t>
            </a:r>
            <a:r>
              <a:rPr lang="en-US" sz="1100" dirty="0">
                <a:solidFill>
                  <a:schemeClr val="tx1"/>
                </a:solidFill>
                <a:latin typeface="Questrial" panose="020B0604020202020204" charset="0"/>
              </a:rPr>
              <a:t> di NE </a:t>
            </a:r>
            <a:r>
              <a:rPr lang="en-US" sz="1100" dirty="0" err="1">
                <a:solidFill>
                  <a:schemeClr val="tx1"/>
                </a:solidFill>
                <a:latin typeface="Questrial" panose="020B0604020202020204" charset="0"/>
              </a:rPr>
              <a:t>dekat</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fumarol</a:t>
            </a:r>
            <a:r>
              <a:rPr lang="en-US" sz="1100" dirty="0">
                <a:solidFill>
                  <a:schemeClr val="tx1"/>
                </a:solidFill>
                <a:latin typeface="Questrial" panose="020B0604020202020204" charset="0"/>
              </a:rPr>
              <a:t> IM. </a:t>
            </a:r>
            <a:r>
              <a:rPr lang="en-US" sz="1100" dirty="0" err="1">
                <a:solidFill>
                  <a:schemeClr val="tx1"/>
                </a:solidFill>
                <a:latin typeface="Questrial" panose="020B0604020202020204" charset="0"/>
              </a:rPr>
              <a:t>Sebagian</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besar</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aliran</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keluar</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disalurkan</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sepanjang</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struktur</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berarah</a:t>
            </a:r>
            <a:r>
              <a:rPr lang="en-US" sz="1100" dirty="0">
                <a:solidFill>
                  <a:schemeClr val="tx1"/>
                </a:solidFill>
                <a:latin typeface="Questrial" panose="020B0604020202020204" charset="0"/>
              </a:rPr>
              <a:t> N S </a:t>
            </a:r>
            <a:r>
              <a:rPr lang="en-US" sz="1100" dirty="0" err="1">
                <a:solidFill>
                  <a:schemeClr val="tx1"/>
                </a:solidFill>
                <a:latin typeface="Questrial" panose="020B0604020202020204" charset="0"/>
              </a:rPr>
              <a:t>hingga</a:t>
            </a:r>
            <a:r>
              <a:rPr lang="en-US" sz="1100" dirty="0">
                <a:solidFill>
                  <a:schemeClr val="tx1"/>
                </a:solidFill>
                <a:latin typeface="Questrial" panose="020B0604020202020204" charset="0"/>
              </a:rPr>
              <a:t> NNW dan </a:t>
            </a:r>
            <a:r>
              <a:rPr lang="en-US" sz="1100" dirty="0" err="1">
                <a:solidFill>
                  <a:schemeClr val="tx1"/>
                </a:solidFill>
                <a:latin typeface="Questrial" panose="020B0604020202020204" charset="0"/>
              </a:rPr>
              <a:t>mencapai</a:t>
            </a:r>
            <a:r>
              <a:rPr lang="en-US" sz="1100" dirty="0">
                <a:solidFill>
                  <a:schemeClr val="tx1"/>
                </a:solidFill>
                <a:latin typeface="Questrial" panose="020B0604020202020204" charset="0"/>
              </a:rPr>
              <a:t> </a:t>
            </a:r>
            <a:r>
              <a:rPr lang="en-US" sz="1100" dirty="0" err="1">
                <a:solidFill>
                  <a:schemeClr val="tx1"/>
                </a:solidFill>
                <a:latin typeface="Questrial" panose="020B0604020202020204" charset="0"/>
              </a:rPr>
              <a:t>permukaan</a:t>
            </a:r>
            <a:r>
              <a:rPr lang="en-US" sz="1100" dirty="0">
                <a:solidFill>
                  <a:schemeClr val="tx1"/>
                </a:solidFill>
                <a:latin typeface="Questrial" panose="020B0604020202020204" charset="0"/>
              </a:rPr>
              <a:t> pada </a:t>
            </a:r>
            <a:r>
              <a:rPr lang="en-US" sz="1100" dirty="0" err="1">
                <a:solidFill>
                  <a:schemeClr val="tx1"/>
                </a:solidFill>
                <a:latin typeface="Questrial" panose="020B0604020202020204" charset="0"/>
              </a:rPr>
              <a:t>pegas</a:t>
            </a:r>
            <a:r>
              <a:rPr lang="en-US" sz="1100" dirty="0">
                <a:solidFill>
                  <a:schemeClr val="tx1"/>
                </a:solidFill>
                <a:latin typeface="Questrial" panose="020B0604020202020204" charset="0"/>
              </a:rPr>
              <a:t> SM.</a:t>
            </a:r>
            <a:endParaRPr lang="en-ID" sz="1100" dirty="0">
              <a:solidFill>
                <a:schemeClr val="tx1"/>
              </a:solidFill>
              <a:latin typeface="Questrial" panose="020B0604020202020204" charset="0"/>
            </a:endParaRPr>
          </a:p>
        </p:txBody>
      </p:sp>
      <p:sp>
        <p:nvSpPr>
          <p:cNvPr id="2172" name="Google Shape;2172;p118"/>
          <p:cNvSpPr txBox="1"/>
          <p:nvPr/>
        </p:nvSpPr>
        <p:spPr>
          <a:xfrm>
            <a:off x="5942792" y="1928015"/>
            <a:ext cx="1890000" cy="1453137"/>
          </a:xfrm>
          <a:prstGeom prst="rect">
            <a:avLst/>
          </a:prstGeom>
          <a:noFill/>
          <a:ln>
            <a:noFill/>
          </a:ln>
        </p:spPr>
        <p:txBody>
          <a:bodyPr spcFirstLastPara="1" wrap="square" lIns="91425" tIns="0" rIns="91425" bIns="0" anchor="t" anchorCtr="0">
            <a:noAutofit/>
          </a:bodyPr>
          <a:lstStyle/>
          <a:p>
            <a:pPr lvl="0" algn="just"/>
            <a:r>
              <a:rPr lang="en-US" dirty="0" err="1">
                <a:solidFill>
                  <a:schemeClr val="tx1"/>
                </a:solidFill>
                <a:latin typeface="Questrial" panose="020B0604020202020204" charset="0"/>
              </a:rPr>
              <a:t>Aliran</a:t>
            </a:r>
            <a:r>
              <a:rPr lang="en-US" dirty="0">
                <a:solidFill>
                  <a:schemeClr val="tx1"/>
                </a:solidFill>
                <a:latin typeface="Questrial" panose="020B0604020202020204" charset="0"/>
              </a:rPr>
              <a:t> naik primer, yang </a:t>
            </a:r>
            <a:r>
              <a:rPr lang="en-US" dirty="0" err="1">
                <a:solidFill>
                  <a:schemeClr val="tx1"/>
                </a:solidFill>
                <a:latin typeface="Questrial" panose="020B0604020202020204" charset="0"/>
              </a:rPr>
              <a:t>diidentifikasi</a:t>
            </a:r>
            <a:r>
              <a:rPr lang="en-US" dirty="0">
                <a:solidFill>
                  <a:schemeClr val="tx1"/>
                </a:solidFill>
                <a:latin typeface="Questrial" panose="020B0604020202020204" charset="0"/>
              </a:rPr>
              <a:t> di </a:t>
            </a:r>
            <a:r>
              <a:rPr lang="en-US" dirty="0" err="1">
                <a:solidFill>
                  <a:schemeClr val="tx1"/>
                </a:solidFill>
                <a:latin typeface="Questrial" panose="020B0604020202020204" charset="0"/>
              </a:rPr>
              <a:t>sumur</a:t>
            </a:r>
            <a:r>
              <a:rPr lang="en-US" dirty="0">
                <a:solidFill>
                  <a:schemeClr val="tx1"/>
                </a:solidFill>
                <a:latin typeface="Questrial" panose="020B0604020202020204" charset="0"/>
              </a:rPr>
              <a:t> </a:t>
            </a:r>
            <a:r>
              <a:rPr lang="en-US" dirty="0" err="1">
                <a:solidFill>
                  <a:schemeClr val="tx1"/>
                </a:solidFill>
                <a:latin typeface="Questrial" panose="020B0604020202020204" charset="0"/>
              </a:rPr>
              <a:t>barat</a:t>
            </a:r>
            <a:r>
              <a:rPr lang="en-US" dirty="0">
                <a:solidFill>
                  <a:schemeClr val="tx1"/>
                </a:solidFill>
                <a:latin typeface="Questrial" panose="020B0604020202020204" charset="0"/>
              </a:rPr>
              <a:t> </a:t>
            </a:r>
            <a:r>
              <a:rPr lang="en-US" dirty="0" err="1">
                <a:solidFill>
                  <a:schemeClr val="tx1"/>
                </a:solidFill>
                <a:latin typeface="Questrial" panose="020B0604020202020204" charset="0"/>
              </a:rPr>
              <a:t>daya</a:t>
            </a:r>
            <a:r>
              <a:rPr lang="en-US" dirty="0">
                <a:solidFill>
                  <a:schemeClr val="tx1"/>
                </a:solidFill>
                <a:latin typeface="Questrial" panose="020B0604020202020204" charset="0"/>
              </a:rPr>
              <a:t> </a:t>
            </a:r>
            <a:r>
              <a:rPr lang="en-US" dirty="0" err="1">
                <a:solidFill>
                  <a:schemeClr val="tx1"/>
                </a:solidFill>
                <a:latin typeface="Questrial" panose="020B0604020202020204" charset="0"/>
              </a:rPr>
              <a:t>dalam</a:t>
            </a:r>
            <a:r>
              <a:rPr lang="en-US" dirty="0">
                <a:solidFill>
                  <a:schemeClr val="tx1"/>
                </a:solidFill>
                <a:latin typeface="Questrial" panose="020B0604020202020204" charset="0"/>
              </a:rPr>
              <a:t> (270–310 °C), </a:t>
            </a:r>
            <a:r>
              <a:rPr lang="en-US" dirty="0" err="1">
                <a:solidFill>
                  <a:schemeClr val="tx1"/>
                </a:solidFill>
                <a:latin typeface="Questrial" panose="020B0604020202020204" charset="0"/>
              </a:rPr>
              <a:t>memiliki</a:t>
            </a:r>
            <a:r>
              <a:rPr lang="en-US" dirty="0">
                <a:solidFill>
                  <a:schemeClr val="tx1"/>
                </a:solidFill>
                <a:latin typeface="Questrial" panose="020B0604020202020204" charset="0"/>
              </a:rPr>
              <a:t> </a:t>
            </a:r>
            <a:r>
              <a:rPr lang="en-US" dirty="0" err="1">
                <a:solidFill>
                  <a:schemeClr val="tx1"/>
                </a:solidFill>
                <a:latin typeface="Questrial" panose="020B0604020202020204" charset="0"/>
              </a:rPr>
              <a:t>kandungan</a:t>
            </a:r>
            <a:r>
              <a:rPr lang="en-US" dirty="0">
                <a:solidFill>
                  <a:schemeClr val="tx1"/>
                </a:solidFill>
                <a:latin typeface="Questrial" panose="020B0604020202020204" charset="0"/>
              </a:rPr>
              <a:t> </a:t>
            </a:r>
            <a:r>
              <a:rPr lang="en-US" dirty="0" err="1">
                <a:solidFill>
                  <a:schemeClr val="tx1"/>
                </a:solidFill>
                <a:latin typeface="Questrial" panose="020B0604020202020204" charset="0"/>
              </a:rPr>
              <a:t>kimia</a:t>
            </a:r>
            <a:r>
              <a:rPr lang="en-US" dirty="0">
                <a:solidFill>
                  <a:schemeClr val="tx1"/>
                </a:solidFill>
                <a:latin typeface="Questrial" panose="020B0604020202020204" charset="0"/>
              </a:rPr>
              <a:t> yang lebih </a:t>
            </a:r>
            <a:r>
              <a:rPr lang="en-US" dirty="0" err="1">
                <a:solidFill>
                  <a:schemeClr val="tx1"/>
                </a:solidFill>
                <a:latin typeface="Questrial" panose="020B0604020202020204" charset="0"/>
              </a:rPr>
              <a:t>encer</a:t>
            </a:r>
            <a:r>
              <a:rPr lang="en-US" dirty="0">
                <a:solidFill>
                  <a:schemeClr val="tx1"/>
                </a:solidFill>
                <a:latin typeface="Questrial" panose="020B0604020202020204" charset="0"/>
              </a:rPr>
              <a:t>.</a:t>
            </a:r>
            <a:endParaRPr dirty="0">
              <a:solidFill>
                <a:schemeClr val="tx1"/>
              </a:solidFill>
              <a:latin typeface="Questrial" panose="020B0604020202020204" charset="0"/>
              <a:ea typeface="Questrial"/>
              <a:cs typeface="Questrial"/>
              <a:sym typeface="Questrial"/>
            </a:endParaRPr>
          </a:p>
        </p:txBody>
      </p:sp>
      <p:pic>
        <p:nvPicPr>
          <p:cNvPr id="19" name="Picture 18">
            <a:extLst>
              <a:ext uri="{FF2B5EF4-FFF2-40B4-BE49-F238E27FC236}">
                <a16:creationId xmlns:a16="http://schemas.microsoft.com/office/drawing/2014/main" id="{8293F8EF-17C2-4CED-AFA1-100FC294DF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7100" y="1036596"/>
            <a:ext cx="4873513" cy="3070307"/>
          </a:xfrm>
          <a:prstGeom prst="rect">
            <a:avLst/>
          </a:prstGeom>
          <a:noFill/>
          <a:ln>
            <a:noFill/>
          </a:ln>
        </p:spPr>
      </p:pic>
    </p:spTree>
    <p:extLst>
      <p:ext uri="{BB962C8B-B14F-4D97-AF65-F5344CB8AC3E}">
        <p14:creationId xmlns:p14="http://schemas.microsoft.com/office/powerpoint/2010/main" val="26978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71"/>
                                        </p:tgtEl>
                                        <p:attrNameLst>
                                          <p:attrName>style.visibility</p:attrName>
                                        </p:attrNameLst>
                                      </p:cBhvr>
                                      <p:to>
                                        <p:strVal val="visible"/>
                                      </p:to>
                                    </p:set>
                                    <p:animEffect transition="in" filter="fade">
                                      <p:cBhvr>
                                        <p:cTn id="7" dur="1000"/>
                                        <p:tgtEl>
                                          <p:spTgt spid="2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72"/>
                                        </p:tgtEl>
                                        <p:attrNameLst>
                                          <p:attrName>style.visibility</p:attrName>
                                        </p:attrNameLst>
                                      </p:cBhvr>
                                      <p:to>
                                        <p:strVal val="visible"/>
                                      </p:to>
                                    </p:set>
                                    <p:anim calcmode="lin" valueType="num">
                                      <p:cBhvr additive="base">
                                        <p:cTn id="12" dur="1000"/>
                                        <p:tgtEl>
                                          <p:spTgt spid="21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3" name="Google Shape;1233;p90"/>
          <p:cNvSpPr txBox="1">
            <a:spLocks noGrp="1"/>
          </p:cNvSpPr>
          <p:nvPr>
            <p:ph type="subTitle" idx="1"/>
          </p:nvPr>
        </p:nvSpPr>
        <p:spPr>
          <a:xfrm>
            <a:off x="2612713" y="1846412"/>
            <a:ext cx="5242314" cy="1655124"/>
          </a:xfrm>
          <a:prstGeom prst="rect">
            <a:avLst/>
          </a:prstGeom>
        </p:spPr>
        <p:txBody>
          <a:bodyPr spcFirstLastPara="1" wrap="square" lIns="91425" tIns="0" rIns="91425" bIns="0" anchor="t" anchorCtr="0">
            <a:noAutofit/>
          </a:bodyPr>
          <a:lstStyle/>
          <a:p>
            <a:pPr marL="0" indent="0" algn="just"/>
            <a:r>
              <a:rPr lang="id-ID" dirty="0"/>
              <a:t>Cairan reservoir umumnya memiliki salinitas rendah (∼400-1600 ppm Cl) dengan kandungan kimia yang baik dan kandungan gas non-kondensasi (NCG) yang rendah (∼0,5 hingga 2% berat dalam uap). Reservoir terbukti dibagi menjadi sektor SW dan NE yang berbeda. Zona aliran dalam utama (270 hingga 310 °C) terletak di barat daya dan berhubungan dengan gunung berapi Patah Sembilan dan ventilasi satelit (Anak Patah Sembilan).</a:t>
            </a:r>
            <a:endParaRPr lang="en-ID" dirty="0"/>
          </a:p>
          <a:p>
            <a:pPr marL="0" lvl="0" indent="0" algn="just" rtl="0">
              <a:spcBef>
                <a:spcPts val="0"/>
              </a:spcBef>
              <a:spcAft>
                <a:spcPts val="0"/>
              </a:spcAft>
              <a:buNone/>
            </a:pPr>
            <a:endParaRPr dirty="0"/>
          </a:p>
        </p:txBody>
      </p:sp>
      <p:grpSp>
        <p:nvGrpSpPr>
          <p:cNvPr id="1243" name="Google Shape;1243;p90"/>
          <p:cNvGrpSpPr/>
          <p:nvPr/>
        </p:nvGrpSpPr>
        <p:grpSpPr>
          <a:xfrm>
            <a:off x="1679616" y="2324087"/>
            <a:ext cx="495625" cy="495325"/>
            <a:chOff x="4082650" y="1770575"/>
            <a:chExt cx="495625" cy="495325"/>
          </a:xfrm>
        </p:grpSpPr>
        <p:sp>
          <p:nvSpPr>
            <p:cNvPr id="1244" name="Google Shape;1244;p90"/>
            <p:cNvSpPr/>
            <p:nvPr/>
          </p:nvSpPr>
          <p:spPr>
            <a:xfrm>
              <a:off x="4082650" y="1770575"/>
              <a:ext cx="492925" cy="91425"/>
            </a:xfrm>
            <a:custGeom>
              <a:avLst/>
              <a:gdLst/>
              <a:ahLst/>
              <a:cxnLst/>
              <a:rect l="l" t="t" r="r" b="b"/>
              <a:pathLst>
                <a:path w="19717" h="3657" extrusionOk="0">
                  <a:moveTo>
                    <a:pt x="4096" y="2132"/>
                  </a:moveTo>
                  <a:lnTo>
                    <a:pt x="4096" y="2608"/>
                  </a:lnTo>
                  <a:cubicBezTo>
                    <a:pt x="4096" y="2870"/>
                    <a:pt x="3870" y="3097"/>
                    <a:pt x="3608" y="3097"/>
                  </a:cubicBezTo>
                  <a:lnTo>
                    <a:pt x="3120" y="3097"/>
                  </a:lnTo>
                  <a:cubicBezTo>
                    <a:pt x="2846" y="3097"/>
                    <a:pt x="2643" y="2870"/>
                    <a:pt x="2643" y="2608"/>
                  </a:cubicBezTo>
                  <a:lnTo>
                    <a:pt x="2643" y="2132"/>
                  </a:lnTo>
                  <a:close/>
                  <a:moveTo>
                    <a:pt x="10656" y="2144"/>
                  </a:moveTo>
                  <a:lnTo>
                    <a:pt x="10656" y="2620"/>
                  </a:lnTo>
                  <a:cubicBezTo>
                    <a:pt x="10656" y="2882"/>
                    <a:pt x="10442" y="3108"/>
                    <a:pt x="10180" y="3108"/>
                  </a:cubicBezTo>
                  <a:lnTo>
                    <a:pt x="9692" y="3108"/>
                  </a:lnTo>
                  <a:cubicBezTo>
                    <a:pt x="9430" y="3108"/>
                    <a:pt x="9204" y="2882"/>
                    <a:pt x="9204" y="2620"/>
                  </a:cubicBezTo>
                  <a:lnTo>
                    <a:pt x="9204" y="2144"/>
                  </a:lnTo>
                  <a:close/>
                  <a:moveTo>
                    <a:pt x="17205" y="2144"/>
                  </a:moveTo>
                  <a:lnTo>
                    <a:pt x="17228" y="2620"/>
                  </a:lnTo>
                  <a:cubicBezTo>
                    <a:pt x="17228" y="2882"/>
                    <a:pt x="17002" y="3108"/>
                    <a:pt x="16728" y="3108"/>
                  </a:cubicBezTo>
                  <a:lnTo>
                    <a:pt x="16240" y="3108"/>
                  </a:lnTo>
                  <a:cubicBezTo>
                    <a:pt x="15978" y="3108"/>
                    <a:pt x="15752" y="2882"/>
                    <a:pt x="15752" y="2620"/>
                  </a:cubicBezTo>
                  <a:lnTo>
                    <a:pt x="15752" y="2144"/>
                  </a:lnTo>
                  <a:close/>
                  <a:moveTo>
                    <a:pt x="488" y="1"/>
                  </a:moveTo>
                  <a:cubicBezTo>
                    <a:pt x="226" y="1"/>
                    <a:pt x="0" y="227"/>
                    <a:pt x="0" y="489"/>
                  </a:cubicBezTo>
                  <a:lnTo>
                    <a:pt x="0" y="1072"/>
                  </a:lnTo>
                  <a:cubicBezTo>
                    <a:pt x="83" y="1644"/>
                    <a:pt x="560" y="2132"/>
                    <a:pt x="1131" y="2132"/>
                  </a:cubicBezTo>
                  <a:lnTo>
                    <a:pt x="2060" y="2132"/>
                  </a:lnTo>
                  <a:lnTo>
                    <a:pt x="2060" y="2608"/>
                  </a:lnTo>
                  <a:cubicBezTo>
                    <a:pt x="2060" y="3180"/>
                    <a:pt x="2536" y="3656"/>
                    <a:pt x="3120" y="3656"/>
                  </a:cubicBezTo>
                  <a:lnTo>
                    <a:pt x="3608" y="3656"/>
                  </a:lnTo>
                  <a:cubicBezTo>
                    <a:pt x="4191" y="3656"/>
                    <a:pt x="4655" y="3180"/>
                    <a:pt x="4655" y="2608"/>
                  </a:cubicBezTo>
                  <a:lnTo>
                    <a:pt x="4655" y="2132"/>
                  </a:lnTo>
                  <a:lnTo>
                    <a:pt x="5810" y="2132"/>
                  </a:lnTo>
                  <a:cubicBezTo>
                    <a:pt x="5965" y="2132"/>
                    <a:pt x="6096" y="1989"/>
                    <a:pt x="6096" y="1846"/>
                  </a:cubicBezTo>
                  <a:cubicBezTo>
                    <a:pt x="6096" y="1692"/>
                    <a:pt x="5953" y="1561"/>
                    <a:pt x="5810" y="1561"/>
                  </a:cubicBezTo>
                  <a:lnTo>
                    <a:pt x="1119" y="1561"/>
                  </a:lnTo>
                  <a:cubicBezTo>
                    <a:pt x="857" y="1561"/>
                    <a:pt x="631" y="1334"/>
                    <a:pt x="631" y="1072"/>
                  </a:cubicBezTo>
                  <a:lnTo>
                    <a:pt x="631" y="596"/>
                  </a:lnTo>
                  <a:lnTo>
                    <a:pt x="19169" y="596"/>
                  </a:lnTo>
                  <a:lnTo>
                    <a:pt x="19169" y="1072"/>
                  </a:lnTo>
                  <a:cubicBezTo>
                    <a:pt x="19169" y="1334"/>
                    <a:pt x="18943" y="1561"/>
                    <a:pt x="18693" y="1561"/>
                  </a:cubicBezTo>
                  <a:lnTo>
                    <a:pt x="7144" y="1561"/>
                  </a:lnTo>
                  <a:cubicBezTo>
                    <a:pt x="6989" y="1561"/>
                    <a:pt x="6858" y="1692"/>
                    <a:pt x="6858" y="1846"/>
                  </a:cubicBezTo>
                  <a:cubicBezTo>
                    <a:pt x="6858" y="1989"/>
                    <a:pt x="7001" y="2132"/>
                    <a:pt x="7144" y="2132"/>
                  </a:cubicBezTo>
                  <a:lnTo>
                    <a:pt x="8608" y="2132"/>
                  </a:lnTo>
                  <a:lnTo>
                    <a:pt x="8608" y="2608"/>
                  </a:lnTo>
                  <a:cubicBezTo>
                    <a:pt x="8608" y="3180"/>
                    <a:pt x="9085" y="3656"/>
                    <a:pt x="9656" y="3656"/>
                  </a:cubicBezTo>
                  <a:lnTo>
                    <a:pt x="10156" y="3656"/>
                  </a:lnTo>
                  <a:cubicBezTo>
                    <a:pt x="10728" y="3656"/>
                    <a:pt x="11204" y="3180"/>
                    <a:pt x="11204" y="2608"/>
                  </a:cubicBezTo>
                  <a:lnTo>
                    <a:pt x="11204" y="2132"/>
                  </a:lnTo>
                  <a:lnTo>
                    <a:pt x="15133" y="2132"/>
                  </a:lnTo>
                  <a:lnTo>
                    <a:pt x="15133" y="2608"/>
                  </a:lnTo>
                  <a:cubicBezTo>
                    <a:pt x="15133" y="3180"/>
                    <a:pt x="15609" y="3656"/>
                    <a:pt x="16193" y="3656"/>
                  </a:cubicBezTo>
                  <a:lnTo>
                    <a:pt x="16681" y="3656"/>
                  </a:lnTo>
                  <a:cubicBezTo>
                    <a:pt x="17264" y="3656"/>
                    <a:pt x="17740" y="3180"/>
                    <a:pt x="17740" y="2608"/>
                  </a:cubicBezTo>
                  <a:lnTo>
                    <a:pt x="17740" y="2132"/>
                  </a:lnTo>
                  <a:lnTo>
                    <a:pt x="18669" y="2132"/>
                  </a:lnTo>
                  <a:cubicBezTo>
                    <a:pt x="19241" y="2132"/>
                    <a:pt x="19717" y="1656"/>
                    <a:pt x="19717" y="1072"/>
                  </a:cubicBezTo>
                  <a:lnTo>
                    <a:pt x="19717" y="489"/>
                  </a:lnTo>
                  <a:cubicBezTo>
                    <a:pt x="19717" y="227"/>
                    <a:pt x="19503" y="1"/>
                    <a:pt x="19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0"/>
            <p:cNvSpPr/>
            <p:nvPr/>
          </p:nvSpPr>
          <p:spPr>
            <a:xfrm>
              <a:off x="4160025" y="1878325"/>
              <a:ext cx="14325" cy="30100"/>
            </a:xfrm>
            <a:custGeom>
              <a:avLst/>
              <a:gdLst/>
              <a:ahLst/>
              <a:cxnLst/>
              <a:rect l="l" t="t" r="r" b="b"/>
              <a:pathLst>
                <a:path w="573" h="1204" extrusionOk="0">
                  <a:moveTo>
                    <a:pt x="287" y="1"/>
                  </a:moveTo>
                  <a:cubicBezTo>
                    <a:pt x="144" y="1"/>
                    <a:pt x="1" y="144"/>
                    <a:pt x="1" y="287"/>
                  </a:cubicBezTo>
                  <a:lnTo>
                    <a:pt x="1" y="930"/>
                  </a:lnTo>
                  <a:cubicBezTo>
                    <a:pt x="1" y="1096"/>
                    <a:pt x="144" y="1204"/>
                    <a:pt x="287" y="1204"/>
                  </a:cubicBezTo>
                  <a:cubicBezTo>
                    <a:pt x="441" y="1204"/>
                    <a:pt x="572" y="1073"/>
                    <a:pt x="572" y="930"/>
                  </a:cubicBezTo>
                  <a:lnTo>
                    <a:pt x="572" y="287"/>
                  </a:lnTo>
                  <a:cubicBezTo>
                    <a:pt x="572" y="120"/>
                    <a:pt x="441"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0"/>
            <p:cNvSpPr/>
            <p:nvPr/>
          </p:nvSpPr>
          <p:spPr>
            <a:xfrm>
              <a:off x="4159725" y="1926550"/>
              <a:ext cx="14625" cy="30100"/>
            </a:xfrm>
            <a:custGeom>
              <a:avLst/>
              <a:gdLst/>
              <a:ahLst/>
              <a:cxnLst/>
              <a:rect l="l" t="t" r="r" b="b"/>
              <a:pathLst>
                <a:path w="585" h="1204" extrusionOk="0">
                  <a:moveTo>
                    <a:pt x="287" y="1"/>
                  </a:moveTo>
                  <a:cubicBezTo>
                    <a:pt x="120" y="1"/>
                    <a:pt x="1" y="132"/>
                    <a:pt x="1" y="275"/>
                  </a:cubicBezTo>
                  <a:lnTo>
                    <a:pt x="1" y="918"/>
                  </a:lnTo>
                  <a:cubicBezTo>
                    <a:pt x="1" y="1084"/>
                    <a:pt x="132" y="1203"/>
                    <a:pt x="287" y="1203"/>
                  </a:cubicBezTo>
                  <a:cubicBezTo>
                    <a:pt x="429" y="1203"/>
                    <a:pt x="572" y="1060"/>
                    <a:pt x="572" y="918"/>
                  </a:cubicBezTo>
                  <a:lnTo>
                    <a:pt x="572" y="275"/>
                  </a:lnTo>
                  <a:cubicBezTo>
                    <a:pt x="584" y="132"/>
                    <a:pt x="45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0"/>
            <p:cNvSpPr/>
            <p:nvPr/>
          </p:nvSpPr>
          <p:spPr>
            <a:xfrm>
              <a:off x="4113000" y="1868625"/>
              <a:ext cx="27125" cy="25800"/>
            </a:xfrm>
            <a:custGeom>
              <a:avLst/>
              <a:gdLst/>
              <a:ahLst/>
              <a:cxnLst/>
              <a:rect l="l" t="t" r="r" b="b"/>
              <a:pathLst>
                <a:path w="1085" h="1032" extrusionOk="0">
                  <a:moveTo>
                    <a:pt x="773" y="0"/>
                  </a:moveTo>
                  <a:cubicBezTo>
                    <a:pt x="702" y="0"/>
                    <a:pt x="630" y="27"/>
                    <a:pt x="572" y="79"/>
                  </a:cubicBezTo>
                  <a:lnTo>
                    <a:pt x="120" y="532"/>
                  </a:lnTo>
                  <a:cubicBezTo>
                    <a:pt x="1" y="627"/>
                    <a:pt x="1" y="830"/>
                    <a:pt x="96" y="949"/>
                  </a:cubicBezTo>
                  <a:cubicBezTo>
                    <a:pt x="155" y="996"/>
                    <a:pt x="239" y="1032"/>
                    <a:pt x="310" y="1032"/>
                  </a:cubicBezTo>
                  <a:cubicBezTo>
                    <a:pt x="382" y="1032"/>
                    <a:pt x="453" y="1008"/>
                    <a:pt x="501" y="960"/>
                  </a:cubicBezTo>
                  <a:lnTo>
                    <a:pt x="965" y="508"/>
                  </a:lnTo>
                  <a:cubicBezTo>
                    <a:pt x="1084" y="413"/>
                    <a:pt x="1084" y="210"/>
                    <a:pt x="977" y="91"/>
                  </a:cubicBezTo>
                  <a:cubicBezTo>
                    <a:pt x="922" y="30"/>
                    <a:pt x="848" y="0"/>
                    <a:pt x="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0"/>
            <p:cNvSpPr/>
            <p:nvPr/>
          </p:nvSpPr>
          <p:spPr>
            <a:xfrm>
              <a:off x="4193675" y="1868625"/>
              <a:ext cx="27100" cy="25800"/>
            </a:xfrm>
            <a:custGeom>
              <a:avLst/>
              <a:gdLst/>
              <a:ahLst/>
              <a:cxnLst/>
              <a:rect l="l" t="t" r="r" b="b"/>
              <a:pathLst>
                <a:path w="1084" h="1032" extrusionOk="0">
                  <a:moveTo>
                    <a:pt x="314" y="0"/>
                  </a:moveTo>
                  <a:cubicBezTo>
                    <a:pt x="239" y="0"/>
                    <a:pt x="162" y="30"/>
                    <a:pt x="107" y="91"/>
                  </a:cubicBezTo>
                  <a:cubicBezTo>
                    <a:pt x="0" y="210"/>
                    <a:pt x="0" y="389"/>
                    <a:pt x="119" y="508"/>
                  </a:cubicBezTo>
                  <a:lnTo>
                    <a:pt x="572" y="960"/>
                  </a:lnTo>
                  <a:cubicBezTo>
                    <a:pt x="631" y="1020"/>
                    <a:pt x="715" y="1032"/>
                    <a:pt x="774" y="1032"/>
                  </a:cubicBezTo>
                  <a:cubicBezTo>
                    <a:pt x="846" y="1032"/>
                    <a:pt x="917" y="1008"/>
                    <a:pt x="976" y="949"/>
                  </a:cubicBezTo>
                  <a:cubicBezTo>
                    <a:pt x="1084" y="830"/>
                    <a:pt x="1084" y="651"/>
                    <a:pt x="965" y="532"/>
                  </a:cubicBezTo>
                  <a:lnTo>
                    <a:pt x="500" y="79"/>
                  </a:lnTo>
                  <a:cubicBezTo>
                    <a:pt x="454" y="27"/>
                    <a:pt x="385"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0"/>
            <p:cNvSpPr/>
            <p:nvPr/>
          </p:nvSpPr>
          <p:spPr>
            <a:xfrm>
              <a:off x="4487750" y="1878325"/>
              <a:ext cx="14325" cy="30100"/>
            </a:xfrm>
            <a:custGeom>
              <a:avLst/>
              <a:gdLst/>
              <a:ahLst/>
              <a:cxnLst/>
              <a:rect l="l" t="t" r="r" b="b"/>
              <a:pathLst>
                <a:path w="573" h="1204" extrusionOk="0">
                  <a:moveTo>
                    <a:pt x="286" y="1"/>
                  </a:moveTo>
                  <a:cubicBezTo>
                    <a:pt x="132" y="1"/>
                    <a:pt x="1" y="144"/>
                    <a:pt x="1" y="287"/>
                  </a:cubicBezTo>
                  <a:lnTo>
                    <a:pt x="1" y="930"/>
                  </a:lnTo>
                  <a:cubicBezTo>
                    <a:pt x="1" y="1096"/>
                    <a:pt x="143" y="1204"/>
                    <a:pt x="286" y="1204"/>
                  </a:cubicBezTo>
                  <a:cubicBezTo>
                    <a:pt x="453" y="1204"/>
                    <a:pt x="572" y="1073"/>
                    <a:pt x="572" y="930"/>
                  </a:cubicBezTo>
                  <a:lnTo>
                    <a:pt x="572" y="287"/>
                  </a:lnTo>
                  <a:cubicBezTo>
                    <a:pt x="572" y="120"/>
                    <a:pt x="441"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0"/>
            <p:cNvSpPr/>
            <p:nvPr/>
          </p:nvSpPr>
          <p:spPr>
            <a:xfrm>
              <a:off x="4487750" y="1926550"/>
              <a:ext cx="14325" cy="30100"/>
            </a:xfrm>
            <a:custGeom>
              <a:avLst/>
              <a:gdLst/>
              <a:ahLst/>
              <a:cxnLst/>
              <a:rect l="l" t="t" r="r" b="b"/>
              <a:pathLst>
                <a:path w="573" h="1204" extrusionOk="0">
                  <a:moveTo>
                    <a:pt x="286" y="1"/>
                  </a:moveTo>
                  <a:cubicBezTo>
                    <a:pt x="132" y="1"/>
                    <a:pt x="1" y="132"/>
                    <a:pt x="1" y="275"/>
                  </a:cubicBezTo>
                  <a:lnTo>
                    <a:pt x="1" y="918"/>
                  </a:lnTo>
                  <a:cubicBezTo>
                    <a:pt x="1" y="1084"/>
                    <a:pt x="143" y="1203"/>
                    <a:pt x="286" y="1203"/>
                  </a:cubicBezTo>
                  <a:cubicBezTo>
                    <a:pt x="453" y="1203"/>
                    <a:pt x="572" y="1060"/>
                    <a:pt x="572" y="918"/>
                  </a:cubicBezTo>
                  <a:lnTo>
                    <a:pt x="572" y="275"/>
                  </a:lnTo>
                  <a:cubicBezTo>
                    <a:pt x="572" y="132"/>
                    <a:pt x="441"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0"/>
            <p:cNvSpPr/>
            <p:nvPr/>
          </p:nvSpPr>
          <p:spPr>
            <a:xfrm>
              <a:off x="4440725" y="1868625"/>
              <a:ext cx="27100" cy="25800"/>
            </a:xfrm>
            <a:custGeom>
              <a:avLst/>
              <a:gdLst/>
              <a:ahLst/>
              <a:cxnLst/>
              <a:rect l="l" t="t" r="r" b="b"/>
              <a:pathLst>
                <a:path w="1084" h="1032" extrusionOk="0">
                  <a:moveTo>
                    <a:pt x="783" y="0"/>
                  </a:moveTo>
                  <a:cubicBezTo>
                    <a:pt x="714" y="0"/>
                    <a:pt x="642" y="27"/>
                    <a:pt x="584" y="79"/>
                  </a:cubicBezTo>
                  <a:lnTo>
                    <a:pt x="119" y="532"/>
                  </a:lnTo>
                  <a:cubicBezTo>
                    <a:pt x="0" y="627"/>
                    <a:pt x="0" y="830"/>
                    <a:pt x="108" y="949"/>
                  </a:cubicBezTo>
                  <a:cubicBezTo>
                    <a:pt x="167" y="996"/>
                    <a:pt x="238" y="1032"/>
                    <a:pt x="310" y="1032"/>
                  </a:cubicBezTo>
                  <a:cubicBezTo>
                    <a:pt x="381" y="1032"/>
                    <a:pt x="465" y="1008"/>
                    <a:pt x="500" y="960"/>
                  </a:cubicBezTo>
                  <a:lnTo>
                    <a:pt x="965" y="508"/>
                  </a:lnTo>
                  <a:cubicBezTo>
                    <a:pt x="1084" y="413"/>
                    <a:pt x="1084" y="210"/>
                    <a:pt x="977" y="91"/>
                  </a:cubicBezTo>
                  <a:cubicBezTo>
                    <a:pt x="928" y="30"/>
                    <a:pt x="857"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0"/>
            <p:cNvSpPr/>
            <p:nvPr/>
          </p:nvSpPr>
          <p:spPr>
            <a:xfrm>
              <a:off x="4521375" y="1868625"/>
              <a:ext cx="27125" cy="25800"/>
            </a:xfrm>
            <a:custGeom>
              <a:avLst/>
              <a:gdLst/>
              <a:ahLst/>
              <a:cxnLst/>
              <a:rect l="l" t="t" r="r" b="b"/>
              <a:pathLst>
                <a:path w="1085" h="1032" extrusionOk="0">
                  <a:moveTo>
                    <a:pt x="321" y="0"/>
                  </a:moveTo>
                  <a:cubicBezTo>
                    <a:pt x="246" y="0"/>
                    <a:pt x="169" y="30"/>
                    <a:pt x="108" y="91"/>
                  </a:cubicBezTo>
                  <a:cubicBezTo>
                    <a:pt x="1" y="210"/>
                    <a:pt x="1" y="389"/>
                    <a:pt x="120" y="508"/>
                  </a:cubicBezTo>
                  <a:lnTo>
                    <a:pt x="584" y="960"/>
                  </a:lnTo>
                  <a:cubicBezTo>
                    <a:pt x="644" y="1020"/>
                    <a:pt x="715" y="1032"/>
                    <a:pt x="775" y="1032"/>
                  </a:cubicBezTo>
                  <a:cubicBezTo>
                    <a:pt x="846" y="1032"/>
                    <a:pt x="918" y="1008"/>
                    <a:pt x="989" y="949"/>
                  </a:cubicBezTo>
                  <a:cubicBezTo>
                    <a:pt x="1084" y="830"/>
                    <a:pt x="1084" y="651"/>
                    <a:pt x="965" y="532"/>
                  </a:cubicBezTo>
                  <a:lnTo>
                    <a:pt x="513" y="79"/>
                  </a:lnTo>
                  <a:cubicBezTo>
                    <a:pt x="461" y="27"/>
                    <a:pt x="392"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0"/>
            <p:cNvSpPr/>
            <p:nvPr/>
          </p:nvSpPr>
          <p:spPr>
            <a:xfrm>
              <a:off x="4323750" y="1878325"/>
              <a:ext cx="14300" cy="30100"/>
            </a:xfrm>
            <a:custGeom>
              <a:avLst/>
              <a:gdLst/>
              <a:ahLst/>
              <a:cxnLst/>
              <a:rect l="l" t="t" r="r" b="b"/>
              <a:pathLst>
                <a:path w="572" h="1204" extrusionOk="0">
                  <a:moveTo>
                    <a:pt x="286" y="1"/>
                  </a:moveTo>
                  <a:cubicBezTo>
                    <a:pt x="143" y="1"/>
                    <a:pt x="0" y="144"/>
                    <a:pt x="0" y="287"/>
                  </a:cubicBezTo>
                  <a:lnTo>
                    <a:pt x="0" y="930"/>
                  </a:lnTo>
                  <a:cubicBezTo>
                    <a:pt x="0" y="1096"/>
                    <a:pt x="143" y="1204"/>
                    <a:pt x="286" y="1204"/>
                  </a:cubicBezTo>
                  <a:cubicBezTo>
                    <a:pt x="441" y="1204"/>
                    <a:pt x="572" y="1073"/>
                    <a:pt x="572" y="930"/>
                  </a:cubicBezTo>
                  <a:lnTo>
                    <a:pt x="572" y="287"/>
                  </a:lnTo>
                  <a:cubicBezTo>
                    <a:pt x="572" y="120"/>
                    <a:pt x="441"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0"/>
            <p:cNvSpPr/>
            <p:nvPr/>
          </p:nvSpPr>
          <p:spPr>
            <a:xfrm>
              <a:off x="4323750" y="1926550"/>
              <a:ext cx="14300" cy="30100"/>
            </a:xfrm>
            <a:custGeom>
              <a:avLst/>
              <a:gdLst/>
              <a:ahLst/>
              <a:cxnLst/>
              <a:rect l="l" t="t" r="r" b="b"/>
              <a:pathLst>
                <a:path w="572" h="1204" extrusionOk="0">
                  <a:moveTo>
                    <a:pt x="286" y="1"/>
                  </a:moveTo>
                  <a:cubicBezTo>
                    <a:pt x="119" y="1"/>
                    <a:pt x="0" y="132"/>
                    <a:pt x="0" y="275"/>
                  </a:cubicBezTo>
                  <a:lnTo>
                    <a:pt x="0" y="918"/>
                  </a:lnTo>
                  <a:cubicBezTo>
                    <a:pt x="0" y="1084"/>
                    <a:pt x="143" y="1203"/>
                    <a:pt x="286" y="1203"/>
                  </a:cubicBezTo>
                  <a:cubicBezTo>
                    <a:pt x="441" y="1203"/>
                    <a:pt x="572" y="1060"/>
                    <a:pt x="572" y="918"/>
                  </a:cubicBezTo>
                  <a:lnTo>
                    <a:pt x="572" y="275"/>
                  </a:lnTo>
                  <a:cubicBezTo>
                    <a:pt x="572" y="132"/>
                    <a:pt x="453"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0"/>
            <p:cNvSpPr/>
            <p:nvPr/>
          </p:nvSpPr>
          <p:spPr>
            <a:xfrm>
              <a:off x="4276725" y="1868625"/>
              <a:ext cx="27100" cy="25800"/>
            </a:xfrm>
            <a:custGeom>
              <a:avLst/>
              <a:gdLst/>
              <a:ahLst/>
              <a:cxnLst/>
              <a:rect l="l" t="t" r="r" b="b"/>
              <a:pathLst>
                <a:path w="1084" h="1032" extrusionOk="0">
                  <a:moveTo>
                    <a:pt x="781" y="0"/>
                  </a:moveTo>
                  <a:cubicBezTo>
                    <a:pt x="707" y="0"/>
                    <a:pt x="629" y="27"/>
                    <a:pt x="572" y="79"/>
                  </a:cubicBezTo>
                  <a:lnTo>
                    <a:pt x="119" y="532"/>
                  </a:lnTo>
                  <a:cubicBezTo>
                    <a:pt x="0" y="627"/>
                    <a:pt x="0" y="830"/>
                    <a:pt x="95" y="949"/>
                  </a:cubicBezTo>
                  <a:cubicBezTo>
                    <a:pt x="155" y="996"/>
                    <a:pt x="238" y="1032"/>
                    <a:pt x="310" y="1032"/>
                  </a:cubicBezTo>
                  <a:cubicBezTo>
                    <a:pt x="381" y="1032"/>
                    <a:pt x="452" y="1008"/>
                    <a:pt x="500" y="960"/>
                  </a:cubicBezTo>
                  <a:lnTo>
                    <a:pt x="964" y="508"/>
                  </a:lnTo>
                  <a:cubicBezTo>
                    <a:pt x="1083" y="413"/>
                    <a:pt x="1083" y="210"/>
                    <a:pt x="976" y="91"/>
                  </a:cubicBezTo>
                  <a:cubicBezTo>
                    <a:pt x="934" y="30"/>
                    <a:pt x="859" y="0"/>
                    <a:pt x="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0"/>
            <p:cNvSpPr/>
            <p:nvPr/>
          </p:nvSpPr>
          <p:spPr>
            <a:xfrm>
              <a:off x="4357675" y="1868625"/>
              <a:ext cx="27100" cy="25800"/>
            </a:xfrm>
            <a:custGeom>
              <a:avLst/>
              <a:gdLst/>
              <a:ahLst/>
              <a:cxnLst/>
              <a:rect l="l" t="t" r="r" b="b"/>
              <a:pathLst>
                <a:path w="1084" h="1032" extrusionOk="0">
                  <a:moveTo>
                    <a:pt x="307" y="0"/>
                  </a:moveTo>
                  <a:cubicBezTo>
                    <a:pt x="231" y="0"/>
                    <a:pt x="157" y="30"/>
                    <a:pt x="108" y="91"/>
                  </a:cubicBezTo>
                  <a:cubicBezTo>
                    <a:pt x="1" y="210"/>
                    <a:pt x="1" y="389"/>
                    <a:pt x="120" y="508"/>
                  </a:cubicBezTo>
                  <a:lnTo>
                    <a:pt x="584" y="960"/>
                  </a:lnTo>
                  <a:cubicBezTo>
                    <a:pt x="643" y="1020"/>
                    <a:pt x="715" y="1032"/>
                    <a:pt x="774" y="1032"/>
                  </a:cubicBezTo>
                  <a:cubicBezTo>
                    <a:pt x="846" y="1032"/>
                    <a:pt x="917" y="1008"/>
                    <a:pt x="989" y="949"/>
                  </a:cubicBezTo>
                  <a:cubicBezTo>
                    <a:pt x="1084" y="830"/>
                    <a:pt x="1084" y="651"/>
                    <a:pt x="965" y="532"/>
                  </a:cubicBezTo>
                  <a:lnTo>
                    <a:pt x="512" y="79"/>
                  </a:lnTo>
                  <a:cubicBezTo>
                    <a:pt x="455" y="27"/>
                    <a:pt x="380"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0"/>
            <p:cNvSpPr/>
            <p:nvPr/>
          </p:nvSpPr>
          <p:spPr>
            <a:xfrm>
              <a:off x="4083525" y="1975025"/>
              <a:ext cx="494750" cy="290875"/>
            </a:xfrm>
            <a:custGeom>
              <a:avLst/>
              <a:gdLst/>
              <a:ahLst/>
              <a:cxnLst/>
              <a:rect l="l" t="t" r="r" b="b"/>
              <a:pathLst>
                <a:path w="19790" h="11635" extrusionOk="0">
                  <a:moveTo>
                    <a:pt x="965" y="598"/>
                  </a:moveTo>
                  <a:lnTo>
                    <a:pt x="1989" y="705"/>
                  </a:lnTo>
                  <a:cubicBezTo>
                    <a:pt x="2573" y="764"/>
                    <a:pt x="3061" y="1312"/>
                    <a:pt x="3061" y="1896"/>
                  </a:cubicBezTo>
                  <a:lnTo>
                    <a:pt x="3061" y="2491"/>
                  </a:lnTo>
                  <a:lnTo>
                    <a:pt x="2323" y="1669"/>
                  </a:lnTo>
                  <a:cubicBezTo>
                    <a:pt x="2266" y="1607"/>
                    <a:pt x="2187" y="1574"/>
                    <a:pt x="2107" y="1574"/>
                  </a:cubicBezTo>
                  <a:cubicBezTo>
                    <a:pt x="2035" y="1574"/>
                    <a:pt x="1962" y="1601"/>
                    <a:pt x="1906" y="1657"/>
                  </a:cubicBezTo>
                  <a:cubicBezTo>
                    <a:pt x="1799" y="1765"/>
                    <a:pt x="1787" y="1943"/>
                    <a:pt x="1894" y="2062"/>
                  </a:cubicBezTo>
                  <a:lnTo>
                    <a:pt x="2632" y="2884"/>
                  </a:lnTo>
                  <a:lnTo>
                    <a:pt x="2632" y="2884"/>
                  </a:lnTo>
                  <a:lnTo>
                    <a:pt x="2037" y="2824"/>
                  </a:lnTo>
                  <a:cubicBezTo>
                    <a:pt x="1453" y="2765"/>
                    <a:pt x="965" y="2205"/>
                    <a:pt x="965" y="1634"/>
                  </a:cubicBezTo>
                  <a:lnTo>
                    <a:pt x="965" y="598"/>
                  </a:lnTo>
                  <a:close/>
                  <a:moveTo>
                    <a:pt x="7514" y="598"/>
                  </a:moveTo>
                  <a:lnTo>
                    <a:pt x="8538" y="705"/>
                  </a:lnTo>
                  <a:cubicBezTo>
                    <a:pt x="9121" y="764"/>
                    <a:pt x="9609" y="1312"/>
                    <a:pt x="9609" y="1896"/>
                  </a:cubicBezTo>
                  <a:lnTo>
                    <a:pt x="9609" y="2491"/>
                  </a:lnTo>
                  <a:lnTo>
                    <a:pt x="8883" y="1669"/>
                  </a:lnTo>
                  <a:cubicBezTo>
                    <a:pt x="8827" y="1607"/>
                    <a:pt x="8747" y="1574"/>
                    <a:pt x="8668" y="1574"/>
                  </a:cubicBezTo>
                  <a:cubicBezTo>
                    <a:pt x="8595" y="1574"/>
                    <a:pt x="8523" y="1601"/>
                    <a:pt x="8466" y="1657"/>
                  </a:cubicBezTo>
                  <a:cubicBezTo>
                    <a:pt x="8335" y="1765"/>
                    <a:pt x="8335" y="1943"/>
                    <a:pt x="8442" y="2062"/>
                  </a:cubicBezTo>
                  <a:lnTo>
                    <a:pt x="9181" y="2884"/>
                  </a:lnTo>
                  <a:lnTo>
                    <a:pt x="9181" y="2884"/>
                  </a:lnTo>
                  <a:lnTo>
                    <a:pt x="8585" y="2824"/>
                  </a:lnTo>
                  <a:cubicBezTo>
                    <a:pt x="8002" y="2765"/>
                    <a:pt x="7514" y="2205"/>
                    <a:pt x="7514" y="1634"/>
                  </a:cubicBezTo>
                  <a:lnTo>
                    <a:pt x="7514" y="598"/>
                  </a:lnTo>
                  <a:close/>
                  <a:moveTo>
                    <a:pt x="14062" y="598"/>
                  </a:moveTo>
                  <a:lnTo>
                    <a:pt x="15086" y="705"/>
                  </a:lnTo>
                  <a:cubicBezTo>
                    <a:pt x="15669" y="764"/>
                    <a:pt x="16158" y="1312"/>
                    <a:pt x="16158" y="1896"/>
                  </a:cubicBezTo>
                  <a:lnTo>
                    <a:pt x="16158" y="2491"/>
                  </a:lnTo>
                  <a:lnTo>
                    <a:pt x="15419" y="1669"/>
                  </a:lnTo>
                  <a:cubicBezTo>
                    <a:pt x="15363" y="1607"/>
                    <a:pt x="15284" y="1574"/>
                    <a:pt x="15204" y="1574"/>
                  </a:cubicBezTo>
                  <a:cubicBezTo>
                    <a:pt x="15132" y="1574"/>
                    <a:pt x="15059" y="1601"/>
                    <a:pt x="15003" y="1657"/>
                  </a:cubicBezTo>
                  <a:cubicBezTo>
                    <a:pt x="14884" y="1765"/>
                    <a:pt x="14872" y="1943"/>
                    <a:pt x="14991" y="2062"/>
                  </a:cubicBezTo>
                  <a:lnTo>
                    <a:pt x="15729" y="2884"/>
                  </a:lnTo>
                  <a:lnTo>
                    <a:pt x="15729" y="2884"/>
                  </a:lnTo>
                  <a:lnTo>
                    <a:pt x="15134" y="2824"/>
                  </a:lnTo>
                  <a:cubicBezTo>
                    <a:pt x="14550" y="2765"/>
                    <a:pt x="14062" y="2205"/>
                    <a:pt x="14062" y="1634"/>
                  </a:cubicBezTo>
                  <a:lnTo>
                    <a:pt x="14062" y="598"/>
                  </a:lnTo>
                  <a:close/>
                  <a:moveTo>
                    <a:pt x="5740" y="2086"/>
                  </a:moveTo>
                  <a:lnTo>
                    <a:pt x="5740" y="3122"/>
                  </a:lnTo>
                  <a:cubicBezTo>
                    <a:pt x="5740" y="3693"/>
                    <a:pt x="5252" y="4253"/>
                    <a:pt x="4668" y="4313"/>
                  </a:cubicBezTo>
                  <a:lnTo>
                    <a:pt x="4073" y="4372"/>
                  </a:lnTo>
                  <a:lnTo>
                    <a:pt x="4823" y="3551"/>
                  </a:lnTo>
                  <a:cubicBezTo>
                    <a:pt x="4930" y="3431"/>
                    <a:pt x="4930" y="3253"/>
                    <a:pt x="4811" y="3134"/>
                  </a:cubicBezTo>
                  <a:cubicBezTo>
                    <a:pt x="4753" y="3082"/>
                    <a:pt x="4681" y="3055"/>
                    <a:pt x="4608" y="3055"/>
                  </a:cubicBezTo>
                  <a:cubicBezTo>
                    <a:pt x="4532" y="3055"/>
                    <a:pt x="4455" y="3085"/>
                    <a:pt x="4394" y="3146"/>
                  </a:cubicBezTo>
                  <a:lnTo>
                    <a:pt x="3656" y="3967"/>
                  </a:lnTo>
                  <a:lnTo>
                    <a:pt x="3644" y="3384"/>
                  </a:lnTo>
                  <a:cubicBezTo>
                    <a:pt x="3644" y="2800"/>
                    <a:pt x="4132" y="2253"/>
                    <a:pt x="4716" y="2193"/>
                  </a:cubicBezTo>
                  <a:lnTo>
                    <a:pt x="5740" y="2086"/>
                  </a:lnTo>
                  <a:close/>
                  <a:moveTo>
                    <a:pt x="12276" y="2086"/>
                  </a:moveTo>
                  <a:lnTo>
                    <a:pt x="12276" y="3122"/>
                  </a:lnTo>
                  <a:cubicBezTo>
                    <a:pt x="12276" y="3693"/>
                    <a:pt x="11788" y="4253"/>
                    <a:pt x="11205" y="4313"/>
                  </a:cubicBezTo>
                  <a:lnTo>
                    <a:pt x="10609" y="4372"/>
                  </a:lnTo>
                  <a:lnTo>
                    <a:pt x="11359" y="3551"/>
                  </a:lnTo>
                  <a:cubicBezTo>
                    <a:pt x="11455" y="3431"/>
                    <a:pt x="11455" y="3253"/>
                    <a:pt x="11336" y="3134"/>
                  </a:cubicBezTo>
                  <a:cubicBezTo>
                    <a:pt x="11278" y="3082"/>
                    <a:pt x="11206" y="3055"/>
                    <a:pt x="11133" y="3055"/>
                  </a:cubicBezTo>
                  <a:cubicBezTo>
                    <a:pt x="11057" y="3055"/>
                    <a:pt x="10980" y="3085"/>
                    <a:pt x="10919" y="3146"/>
                  </a:cubicBezTo>
                  <a:lnTo>
                    <a:pt x="10181" y="3967"/>
                  </a:lnTo>
                  <a:lnTo>
                    <a:pt x="10181" y="3384"/>
                  </a:lnTo>
                  <a:cubicBezTo>
                    <a:pt x="10181" y="2800"/>
                    <a:pt x="10669" y="2253"/>
                    <a:pt x="11252" y="2193"/>
                  </a:cubicBezTo>
                  <a:lnTo>
                    <a:pt x="12276" y="2086"/>
                  </a:lnTo>
                  <a:close/>
                  <a:moveTo>
                    <a:pt x="18825" y="2086"/>
                  </a:moveTo>
                  <a:lnTo>
                    <a:pt x="18825" y="3122"/>
                  </a:lnTo>
                  <a:cubicBezTo>
                    <a:pt x="18825" y="3693"/>
                    <a:pt x="18336" y="4253"/>
                    <a:pt x="17753" y="4313"/>
                  </a:cubicBezTo>
                  <a:lnTo>
                    <a:pt x="17158" y="4372"/>
                  </a:lnTo>
                  <a:lnTo>
                    <a:pt x="17908" y="3551"/>
                  </a:lnTo>
                  <a:cubicBezTo>
                    <a:pt x="18003" y="3431"/>
                    <a:pt x="18003" y="3253"/>
                    <a:pt x="17884" y="3134"/>
                  </a:cubicBezTo>
                  <a:cubicBezTo>
                    <a:pt x="17826" y="3082"/>
                    <a:pt x="17754" y="3055"/>
                    <a:pt x="17682" y="3055"/>
                  </a:cubicBezTo>
                  <a:cubicBezTo>
                    <a:pt x="17605" y="3055"/>
                    <a:pt x="17528" y="3085"/>
                    <a:pt x="17467" y="3146"/>
                  </a:cubicBezTo>
                  <a:lnTo>
                    <a:pt x="16741" y="3967"/>
                  </a:lnTo>
                  <a:lnTo>
                    <a:pt x="16741" y="3384"/>
                  </a:lnTo>
                  <a:lnTo>
                    <a:pt x="16729" y="3384"/>
                  </a:lnTo>
                  <a:cubicBezTo>
                    <a:pt x="16729" y="2800"/>
                    <a:pt x="17217" y="2253"/>
                    <a:pt x="17801" y="2193"/>
                  </a:cubicBezTo>
                  <a:lnTo>
                    <a:pt x="18825" y="2086"/>
                  </a:lnTo>
                  <a:close/>
                  <a:moveTo>
                    <a:pt x="3620" y="6479"/>
                  </a:moveTo>
                  <a:cubicBezTo>
                    <a:pt x="4109" y="6551"/>
                    <a:pt x="4454" y="6813"/>
                    <a:pt x="4454" y="7027"/>
                  </a:cubicBezTo>
                  <a:cubicBezTo>
                    <a:pt x="4478" y="7313"/>
                    <a:pt x="3989" y="7611"/>
                    <a:pt x="3347" y="7611"/>
                  </a:cubicBezTo>
                  <a:cubicBezTo>
                    <a:pt x="2704" y="7611"/>
                    <a:pt x="2215" y="7301"/>
                    <a:pt x="2215" y="7027"/>
                  </a:cubicBezTo>
                  <a:cubicBezTo>
                    <a:pt x="2215" y="6813"/>
                    <a:pt x="2561" y="6539"/>
                    <a:pt x="3049" y="6479"/>
                  </a:cubicBezTo>
                  <a:lnTo>
                    <a:pt x="3049" y="7027"/>
                  </a:lnTo>
                  <a:cubicBezTo>
                    <a:pt x="3049" y="7194"/>
                    <a:pt x="3180" y="7313"/>
                    <a:pt x="3335" y="7313"/>
                  </a:cubicBezTo>
                  <a:cubicBezTo>
                    <a:pt x="3477" y="7313"/>
                    <a:pt x="3620" y="7182"/>
                    <a:pt x="3620" y="7027"/>
                  </a:cubicBezTo>
                  <a:lnTo>
                    <a:pt x="3620" y="6479"/>
                  </a:lnTo>
                  <a:close/>
                  <a:moveTo>
                    <a:pt x="10181" y="6479"/>
                  </a:moveTo>
                  <a:cubicBezTo>
                    <a:pt x="10669" y="6551"/>
                    <a:pt x="11014" y="6813"/>
                    <a:pt x="11014" y="7027"/>
                  </a:cubicBezTo>
                  <a:cubicBezTo>
                    <a:pt x="11014" y="7313"/>
                    <a:pt x="10538" y="7611"/>
                    <a:pt x="9895" y="7611"/>
                  </a:cubicBezTo>
                  <a:cubicBezTo>
                    <a:pt x="9252" y="7611"/>
                    <a:pt x="8776" y="7301"/>
                    <a:pt x="8776" y="7027"/>
                  </a:cubicBezTo>
                  <a:cubicBezTo>
                    <a:pt x="8776" y="6813"/>
                    <a:pt x="9121" y="6551"/>
                    <a:pt x="9609" y="6479"/>
                  </a:cubicBezTo>
                  <a:lnTo>
                    <a:pt x="9609" y="7027"/>
                  </a:lnTo>
                  <a:cubicBezTo>
                    <a:pt x="9609" y="7194"/>
                    <a:pt x="9752" y="7313"/>
                    <a:pt x="9895" y="7313"/>
                  </a:cubicBezTo>
                  <a:cubicBezTo>
                    <a:pt x="10050" y="7313"/>
                    <a:pt x="10181" y="7182"/>
                    <a:pt x="10181" y="7027"/>
                  </a:cubicBezTo>
                  <a:lnTo>
                    <a:pt x="10181" y="6479"/>
                  </a:lnTo>
                  <a:close/>
                  <a:moveTo>
                    <a:pt x="16717" y="6479"/>
                  </a:moveTo>
                  <a:cubicBezTo>
                    <a:pt x="17205" y="6551"/>
                    <a:pt x="17551" y="6813"/>
                    <a:pt x="17551" y="7027"/>
                  </a:cubicBezTo>
                  <a:cubicBezTo>
                    <a:pt x="17563" y="7313"/>
                    <a:pt x="17086" y="7611"/>
                    <a:pt x="16443" y="7611"/>
                  </a:cubicBezTo>
                  <a:cubicBezTo>
                    <a:pt x="15800" y="7611"/>
                    <a:pt x="15312" y="7301"/>
                    <a:pt x="15312" y="7027"/>
                  </a:cubicBezTo>
                  <a:cubicBezTo>
                    <a:pt x="15312" y="6813"/>
                    <a:pt x="15658" y="6539"/>
                    <a:pt x="16146" y="6479"/>
                  </a:cubicBezTo>
                  <a:lnTo>
                    <a:pt x="16146" y="7027"/>
                  </a:lnTo>
                  <a:cubicBezTo>
                    <a:pt x="16146" y="7194"/>
                    <a:pt x="16277" y="7313"/>
                    <a:pt x="16431" y="7313"/>
                  </a:cubicBezTo>
                  <a:cubicBezTo>
                    <a:pt x="16574" y="7313"/>
                    <a:pt x="16717" y="7182"/>
                    <a:pt x="16717" y="7027"/>
                  </a:cubicBezTo>
                  <a:lnTo>
                    <a:pt x="16717" y="6479"/>
                  </a:lnTo>
                  <a:close/>
                  <a:moveTo>
                    <a:pt x="4275" y="9682"/>
                  </a:moveTo>
                  <a:lnTo>
                    <a:pt x="4275" y="11040"/>
                  </a:lnTo>
                  <a:lnTo>
                    <a:pt x="2442" y="11040"/>
                  </a:lnTo>
                  <a:lnTo>
                    <a:pt x="2442" y="9682"/>
                  </a:lnTo>
                  <a:close/>
                  <a:moveTo>
                    <a:pt x="17348" y="9682"/>
                  </a:moveTo>
                  <a:lnTo>
                    <a:pt x="17348" y="11040"/>
                  </a:lnTo>
                  <a:lnTo>
                    <a:pt x="15527" y="11040"/>
                  </a:lnTo>
                  <a:lnTo>
                    <a:pt x="15527" y="9682"/>
                  </a:lnTo>
                  <a:close/>
                  <a:moveTo>
                    <a:pt x="896" y="1"/>
                  </a:moveTo>
                  <a:cubicBezTo>
                    <a:pt x="761" y="1"/>
                    <a:pt x="645" y="49"/>
                    <a:pt x="549" y="145"/>
                  </a:cubicBezTo>
                  <a:cubicBezTo>
                    <a:pt x="441" y="229"/>
                    <a:pt x="382" y="360"/>
                    <a:pt x="382" y="514"/>
                  </a:cubicBezTo>
                  <a:lnTo>
                    <a:pt x="382" y="1634"/>
                  </a:lnTo>
                  <a:cubicBezTo>
                    <a:pt x="382" y="2527"/>
                    <a:pt x="1096" y="3312"/>
                    <a:pt x="1977" y="3396"/>
                  </a:cubicBezTo>
                  <a:lnTo>
                    <a:pt x="3061" y="3503"/>
                  </a:lnTo>
                  <a:lnTo>
                    <a:pt x="3061" y="4741"/>
                  </a:lnTo>
                  <a:lnTo>
                    <a:pt x="3061" y="5884"/>
                  </a:lnTo>
                  <a:lnTo>
                    <a:pt x="846" y="5884"/>
                  </a:lnTo>
                  <a:cubicBezTo>
                    <a:pt x="620" y="5884"/>
                    <a:pt x="322" y="6003"/>
                    <a:pt x="144" y="6599"/>
                  </a:cubicBezTo>
                  <a:cubicBezTo>
                    <a:pt x="48" y="6908"/>
                    <a:pt x="1" y="7349"/>
                    <a:pt x="1" y="7789"/>
                  </a:cubicBezTo>
                  <a:cubicBezTo>
                    <a:pt x="1" y="8242"/>
                    <a:pt x="60" y="8670"/>
                    <a:pt x="144" y="8980"/>
                  </a:cubicBezTo>
                  <a:cubicBezTo>
                    <a:pt x="322" y="9563"/>
                    <a:pt x="620" y="9694"/>
                    <a:pt x="846" y="9694"/>
                  </a:cubicBezTo>
                  <a:lnTo>
                    <a:pt x="1858" y="9694"/>
                  </a:lnTo>
                  <a:lnTo>
                    <a:pt x="1858" y="11159"/>
                  </a:lnTo>
                  <a:cubicBezTo>
                    <a:pt x="1858" y="11421"/>
                    <a:pt x="2073" y="11635"/>
                    <a:pt x="2334" y="11635"/>
                  </a:cubicBezTo>
                  <a:lnTo>
                    <a:pt x="4370" y="11635"/>
                  </a:lnTo>
                  <a:cubicBezTo>
                    <a:pt x="4644" y="11635"/>
                    <a:pt x="4847" y="11421"/>
                    <a:pt x="4847" y="11159"/>
                  </a:cubicBezTo>
                  <a:lnTo>
                    <a:pt x="4847" y="9694"/>
                  </a:lnTo>
                  <a:lnTo>
                    <a:pt x="9240" y="9694"/>
                  </a:lnTo>
                  <a:cubicBezTo>
                    <a:pt x="9407" y="9694"/>
                    <a:pt x="9526" y="9563"/>
                    <a:pt x="9526" y="9408"/>
                  </a:cubicBezTo>
                  <a:cubicBezTo>
                    <a:pt x="9526" y="9266"/>
                    <a:pt x="9395" y="9135"/>
                    <a:pt x="9240" y="9135"/>
                  </a:cubicBezTo>
                  <a:lnTo>
                    <a:pt x="858" y="9135"/>
                  </a:lnTo>
                  <a:cubicBezTo>
                    <a:pt x="763" y="9075"/>
                    <a:pt x="584" y="8623"/>
                    <a:pt x="584" y="7801"/>
                  </a:cubicBezTo>
                  <a:cubicBezTo>
                    <a:pt x="584" y="6991"/>
                    <a:pt x="763" y="6539"/>
                    <a:pt x="858" y="6479"/>
                  </a:cubicBezTo>
                  <a:lnTo>
                    <a:pt x="1870" y="6479"/>
                  </a:lnTo>
                  <a:cubicBezTo>
                    <a:pt x="1739" y="6646"/>
                    <a:pt x="1656" y="6849"/>
                    <a:pt x="1656" y="7063"/>
                  </a:cubicBezTo>
                  <a:cubicBezTo>
                    <a:pt x="1656" y="7718"/>
                    <a:pt x="2394" y="8218"/>
                    <a:pt x="3347" y="8218"/>
                  </a:cubicBezTo>
                  <a:cubicBezTo>
                    <a:pt x="4299" y="8218"/>
                    <a:pt x="5049" y="7718"/>
                    <a:pt x="5049" y="7063"/>
                  </a:cubicBezTo>
                  <a:cubicBezTo>
                    <a:pt x="5049" y="6849"/>
                    <a:pt x="4966" y="6646"/>
                    <a:pt x="4823" y="6479"/>
                  </a:cubicBezTo>
                  <a:lnTo>
                    <a:pt x="8407" y="6479"/>
                  </a:lnTo>
                  <a:cubicBezTo>
                    <a:pt x="8276" y="6646"/>
                    <a:pt x="8180" y="6849"/>
                    <a:pt x="8180" y="7063"/>
                  </a:cubicBezTo>
                  <a:cubicBezTo>
                    <a:pt x="8180" y="7718"/>
                    <a:pt x="8931" y="8218"/>
                    <a:pt x="9883" y="8218"/>
                  </a:cubicBezTo>
                  <a:cubicBezTo>
                    <a:pt x="10836" y="8218"/>
                    <a:pt x="11574" y="7718"/>
                    <a:pt x="11574" y="7063"/>
                  </a:cubicBezTo>
                  <a:cubicBezTo>
                    <a:pt x="11574" y="6849"/>
                    <a:pt x="11502" y="6646"/>
                    <a:pt x="11359" y="6479"/>
                  </a:cubicBezTo>
                  <a:lnTo>
                    <a:pt x="14943" y="6479"/>
                  </a:lnTo>
                  <a:cubicBezTo>
                    <a:pt x="14812" y="6646"/>
                    <a:pt x="14717" y="6849"/>
                    <a:pt x="14717" y="7063"/>
                  </a:cubicBezTo>
                  <a:cubicBezTo>
                    <a:pt x="14717" y="7718"/>
                    <a:pt x="15467" y="8218"/>
                    <a:pt x="16420" y="8218"/>
                  </a:cubicBezTo>
                  <a:cubicBezTo>
                    <a:pt x="17372" y="8218"/>
                    <a:pt x="18110" y="7718"/>
                    <a:pt x="18110" y="7063"/>
                  </a:cubicBezTo>
                  <a:cubicBezTo>
                    <a:pt x="18110" y="6849"/>
                    <a:pt x="18039" y="6646"/>
                    <a:pt x="17884" y="6479"/>
                  </a:cubicBezTo>
                  <a:lnTo>
                    <a:pt x="18896" y="6479"/>
                  </a:lnTo>
                  <a:cubicBezTo>
                    <a:pt x="19003" y="6539"/>
                    <a:pt x="19182" y="7003"/>
                    <a:pt x="19182" y="7801"/>
                  </a:cubicBezTo>
                  <a:cubicBezTo>
                    <a:pt x="19182" y="8611"/>
                    <a:pt x="19003" y="9075"/>
                    <a:pt x="18896" y="9135"/>
                  </a:cubicBezTo>
                  <a:lnTo>
                    <a:pt x="10478" y="9135"/>
                  </a:lnTo>
                  <a:cubicBezTo>
                    <a:pt x="10312" y="9135"/>
                    <a:pt x="10193" y="9266"/>
                    <a:pt x="10193" y="9408"/>
                  </a:cubicBezTo>
                  <a:cubicBezTo>
                    <a:pt x="10193" y="9563"/>
                    <a:pt x="10324" y="9694"/>
                    <a:pt x="10478" y="9694"/>
                  </a:cubicBezTo>
                  <a:lnTo>
                    <a:pt x="14907" y="9694"/>
                  </a:lnTo>
                  <a:lnTo>
                    <a:pt x="14907" y="11159"/>
                  </a:lnTo>
                  <a:cubicBezTo>
                    <a:pt x="14907" y="11421"/>
                    <a:pt x="15122" y="11635"/>
                    <a:pt x="15384" y="11635"/>
                  </a:cubicBezTo>
                  <a:lnTo>
                    <a:pt x="17432" y="11635"/>
                  </a:lnTo>
                  <a:cubicBezTo>
                    <a:pt x="17694" y="11635"/>
                    <a:pt x="17908" y="11421"/>
                    <a:pt x="17908" y="11159"/>
                  </a:cubicBezTo>
                  <a:lnTo>
                    <a:pt x="17908" y="9694"/>
                  </a:lnTo>
                  <a:lnTo>
                    <a:pt x="18920" y="9694"/>
                  </a:lnTo>
                  <a:cubicBezTo>
                    <a:pt x="19134" y="9694"/>
                    <a:pt x="19432" y="9575"/>
                    <a:pt x="19610" y="8980"/>
                  </a:cubicBezTo>
                  <a:cubicBezTo>
                    <a:pt x="19718" y="8670"/>
                    <a:pt x="19765" y="8242"/>
                    <a:pt x="19765" y="7789"/>
                  </a:cubicBezTo>
                  <a:cubicBezTo>
                    <a:pt x="19789" y="7325"/>
                    <a:pt x="19730" y="6908"/>
                    <a:pt x="19646" y="6587"/>
                  </a:cubicBezTo>
                  <a:cubicBezTo>
                    <a:pt x="19468" y="6003"/>
                    <a:pt x="19170" y="5872"/>
                    <a:pt x="18944" y="5872"/>
                  </a:cubicBezTo>
                  <a:lnTo>
                    <a:pt x="16729" y="5872"/>
                  </a:lnTo>
                  <a:lnTo>
                    <a:pt x="16729" y="4979"/>
                  </a:lnTo>
                  <a:lnTo>
                    <a:pt x="17813" y="4872"/>
                  </a:lnTo>
                  <a:cubicBezTo>
                    <a:pt x="18694" y="4789"/>
                    <a:pt x="19408" y="3991"/>
                    <a:pt x="19408" y="3098"/>
                  </a:cubicBezTo>
                  <a:lnTo>
                    <a:pt x="19408" y="1991"/>
                  </a:lnTo>
                  <a:cubicBezTo>
                    <a:pt x="19408" y="1836"/>
                    <a:pt x="19349" y="1705"/>
                    <a:pt x="19241" y="1610"/>
                  </a:cubicBezTo>
                  <a:cubicBezTo>
                    <a:pt x="19145" y="1535"/>
                    <a:pt x="19030" y="1489"/>
                    <a:pt x="18904" y="1489"/>
                  </a:cubicBezTo>
                  <a:cubicBezTo>
                    <a:pt x="18889" y="1489"/>
                    <a:pt x="18875" y="1490"/>
                    <a:pt x="18860" y="1491"/>
                  </a:cubicBezTo>
                  <a:lnTo>
                    <a:pt x="17741" y="1610"/>
                  </a:lnTo>
                  <a:cubicBezTo>
                    <a:pt x="17348" y="1657"/>
                    <a:pt x="16991" y="1824"/>
                    <a:pt x="16729" y="2086"/>
                  </a:cubicBezTo>
                  <a:lnTo>
                    <a:pt x="16729" y="1896"/>
                  </a:lnTo>
                  <a:cubicBezTo>
                    <a:pt x="16729" y="1003"/>
                    <a:pt x="16015" y="217"/>
                    <a:pt x="15134" y="122"/>
                  </a:cubicBezTo>
                  <a:lnTo>
                    <a:pt x="14015" y="3"/>
                  </a:lnTo>
                  <a:cubicBezTo>
                    <a:pt x="14000" y="1"/>
                    <a:pt x="13986" y="1"/>
                    <a:pt x="13972" y="1"/>
                  </a:cubicBezTo>
                  <a:cubicBezTo>
                    <a:pt x="13846" y="1"/>
                    <a:pt x="13730" y="49"/>
                    <a:pt x="13634" y="145"/>
                  </a:cubicBezTo>
                  <a:cubicBezTo>
                    <a:pt x="13526" y="229"/>
                    <a:pt x="13467" y="360"/>
                    <a:pt x="13467" y="514"/>
                  </a:cubicBezTo>
                  <a:lnTo>
                    <a:pt x="13467" y="1634"/>
                  </a:lnTo>
                  <a:cubicBezTo>
                    <a:pt x="13467" y="2527"/>
                    <a:pt x="14181" y="3312"/>
                    <a:pt x="15062" y="3396"/>
                  </a:cubicBezTo>
                  <a:lnTo>
                    <a:pt x="16146" y="3503"/>
                  </a:lnTo>
                  <a:lnTo>
                    <a:pt x="16146" y="4741"/>
                  </a:lnTo>
                  <a:lnTo>
                    <a:pt x="16146" y="5884"/>
                  </a:lnTo>
                  <a:lnTo>
                    <a:pt x="10181" y="5884"/>
                  </a:lnTo>
                  <a:lnTo>
                    <a:pt x="10181" y="4991"/>
                  </a:lnTo>
                  <a:lnTo>
                    <a:pt x="11264" y="4884"/>
                  </a:lnTo>
                  <a:cubicBezTo>
                    <a:pt x="12145" y="4801"/>
                    <a:pt x="12860" y="4015"/>
                    <a:pt x="12860" y="3122"/>
                  </a:cubicBezTo>
                  <a:lnTo>
                    <a:pt x="12860" y="2003"/>
                  </a:lnTo>
                  <a:cubicBezTo>
                    <a:pt x="12860" y="1848"/>
                    <a:pt x="12800" y="1717"/>
                    <a:pt x="12693" y="1634"/>
                  </a:cubicBezTo>
                  <a:cubicBezTo>
                    <a:pt x="12597" y="1548"/>
                    <a:pt x="12471" y="1501"/>
                    <a:pt x="12352" y="1501"/>
                  </a:cubicBezTo>
                  <a:cubicBezTo>
                    <a:pt x="12338" y="1501"/>
                    <a:pt x="12325" y="1501"/>
                    <a:pt x="12312" y="1503"/>
                  </a:cubicBezTo>
                  <a:lnTo>
                    <a:pt x="11193" y="1634"/>
                  </a:lnTo>
                  <a:cubicBezTo>
                    <a:pt x="10800" y="1669"/>
                    <a:pt x="10443" y="1836"/>
                    <a:pt x="10181" y="2098"/>
                  </a:cubicBezTo>
                  <a:lnTo>
                    <a:pt x="10181" y="1896"/>
                  </a:lnTo>
                  <a:cubicBezTo>
                    <a:pt x="10181" y="1003"/>
                    <a:pt x="9466" y="217"/>
                    <a:pt x="8585" y="122"/>
                  </a:cubicBezTo>
                  <a:lnTo>
                    <a:pt x="7466" y="3"/>
                  </a:lnTo>
                  <a:cubicBezTo>
                    <a:pt x="7452" y="1"/>
                    <a:pt x="7438" y="1"/>
                    <a:pt x="7424" y="1"/>
                  </a:cubicBezTo>
                  <a:cubicBezTo>
                    <a:pt x="7297" y="1"/>
                    <a:pt x="7182" y="49"/>
                    <a:pt x="7085" y="145"/>
                  </a:cubicBezTo>
                  <a:cubicBezTo>
                    <a:pt x="6978" y="229"/>
                    <a:pt x="6918" y="360"/>
                    <a:pt x="6918" y="514"/>
                  </a:cubicBezTo>
                  <a:lnTo>
                    <a:pt x="6918" y="1634"/>
                  </a:lnTo>
                  <a:cubicBezTo>
                    <a:pt x="6918" y="2527"/>
                    <a:pt x="7633" y="3312"/>
                    <a:pt x="8514" y="3396"/>
                  </a:cubicBezTo>
                  <a:lnTo>
                    <a:pt x="9597" y="3503"/>
                  </a:lnTo>
                  <a:lnTo>
                    <a:pt x="9597" y="4741"/>
                  </a:lnTo>
                  <a:lnTo>
                    <a:pt x="9597" y="5884"/>
                  </a:lnTo>
                  <a:lnTo>
                    <a:pt x="3644" y="5884"/>
                  </a:lnTo>
                  <a:lnTo>
                    <a:pt x="3644" y="4991"/>
                  </a:lnTo>
                  <a:lnTo>
                    <a:pt x="4728" y="4884"/>
                  </a:lnTo>
                  <a:cubicBezTo>
                    <a:pt x="5609" y="4801"/>
                    <a:pt x="6323" y="4015"/>
                    <a:pt x="6323" y="3122"/>
                  </a:cubicBezTo>
                  <a:lnTo>
                    <a:pt x="6323" y="2003"/>
                  </a:lnTo>
                  <a:cubicBezTo>
                    <a:pt x="6323" y="1848"/>
                    <a:pt x="6264" y="1717"/>
                    <a:pt x="6156" y="1634"/>
                  </a:cubicBezTo>
                  <a:cubicBezTo>
                    <a:pt x="6071" y="1548"/>
                    <a:pt x="5947" y="1501"/>
                    <a:pt x="5819" y="1501"/>
                  </a:cubicBezTo>
                  <a:cubicBezTo>
                    <a:pt x="5804" y="1501"/>
                    <a:pt x="5790" y="1501"/>
                    <a:pt x="5775" y="1503"/>
                  </a:cubicBezTo>
                  <a:lnTo>
                    <a:pt x="4656" y="1634"/>
                  </a:lnTo>
                  <a:cubicBezTo>
                    <a:pt x="4275" y="1669"/>
                    <a:pt x="3918" y="1836"/>
                    <a:pt x="3644" y="2098"/>
                  </a:cubicBezTo>
                  <a:lnTo>
                    <a:pt x="3644" y="1896"/>
                  </a:lnTo>
                  <a:cubicBezTo>
                    <a:pt x="3644" y="1003"/>
                    <a:pt x="2930" y="217"/>
                    <a:pt x="2049" y="122"/>
                  </a:cubicBezTo>
                  <a:lnTo>
                    <a:pt x="941" y="3"/>
                  </a:lnTo>
                  <a:cubicBezTo>
                    <a:pt x="926" y="1"/>
                    <a:pt x="911" y="1"/>
                    <a:pt x="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531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4" name="Google Shape;894;p79"/>
          <p:cNvSpPr txBox="1">
            <a:spLocks noGrp="1"/>
          </p:cNvSpPr>
          <p:nvPr>
            <p:ph type="subTitle" idx="1"/>
          </p:nvPr>
        </p:nvSpPr>
        <p:spPr>
          <a:xfrm>
            <a:off x="1741417" y="1486092"/>
            <a:ext cx="5992423" cy="2171316"/>
          </a:xfrm>
          <a:prstGeom prst="rect">
            <a:avLst/>
          </a:prstGeom>
        </p:spPr>
        <p:txBody>
          <a:bodyPr spcFirstLastPara="1" wrap="square" lIns="91425" tIns="0" rIns="91425" bIns="0" anchor="t" anchorCtr="0">
            <a:noAutofit/>
          </a:bodyPr>
          <a:lstStyle/>
          <a:p>
            <a:pPr marL="0" indent="0" algn="just"/>
            <a:r>
              <a:rPr lang="en-US" dirty="0" err="1"/>
              <a:t>Umur</a:t>
            </a:r>
            <a:r>
              <a:rPr lang="en-US" dirty="0"/>
              <a:t> </a:t>
            </a:r>
            <a:r>
              <a:rPr lang="en-US" dirty="0" err="1"/>
              <a:t>batuan</a:t>
            </a:r>
            <a:r>
              <a:rPr lang="en-US" dirty="0"/>
              <a:t> reservoir </a:t>
            </a:r>
            <a:r>
              <a:rPr lang="en-US" dirty="0" err="1"/>
              <a:t>berkisar</a:t>
            </a:r>
            <a:r>
              <a:rPr lang="en-US" dirty="0"/>
              <a:t> </a:t>
            </a:r>
            <a:r>
              <a:rPr lang="en-US" dirty="0" err="1"/>
              <a:t>antara</a:t>
            </a:r>
            <a:r>
              <a:rPr lang="en-US" dirty="0"/>
              <a:t> </a:t>
            </a:r>
            <a:r>
              <a:rPr lang="en-US" dirty="0" err="1"/>
              <a:t>Plio-Pleistosen</a:t>
            </a:r>
            <a:r>
              <a:rPr lang="en-US" dirty="0"/>
              <a:t> </a:t>
            </a:r>
            <a:r>
              <a:rPr lang="en-US" dirty="0" err="1"/>
              <a:t>hingga</a:t>
            </a:r>
            <a:r>
              <a:rPr lang="en-US" dirty="0"/>
              <a:t> </a:t>
            </a:r>
            <a:r>
              <a:rPr lang="en-US" dirty="0" err="1"/>
              <a:t>Akhir</a:t>
            </a:r>
            <a:r>
              <a:rPr lang="en-US" dirty="0"/>
              <a:t> </a:t>
            </a:r>
            <a:r>
              <a:rPr lang="en-US" dirty="0" err="1"/>
              <a:t>Kapur</a:t>
            </a:r>
            <a:r>
              <a:rPr lang="en-US" dirty="0"/>
              <a:t>. </a:t>
            </a:r>
            <a:r>
              <a:rPr lang="en-US" dirty="0" err="1"/>
              <a:t>Rekahan</a:t>
            </a:r>
            <a:r>
              <a:rPr lang="en-US" dirty="0"/>
              <a:t> yang </a:t>
            </a:r>
            <a:r>
              <a:rPr lang="en-US" dirty="0" err="1"/>
              <a:t>menghasilkan</a:t>
            </a:r>
            <a:r>
              <a:rPr lang="en-US" dirty="0"/>
              <a:t> </a:t>
            </a:r>
            <a:r>
              <a:rPr lang="en-US" dirty="0" err="1"/>
              <a:t>fluida</a:t>
            </a:r>
            <a:r>
              <a:rPr lang="en-US" dirty="0"/>
              <a:t> panas </a:t>
            </a:r>
            <a:r>
              <a:rPr lang="en-US" dirty="0" err="1"/>
              <a:t>bumi</a:t>
            </a:r>
            <a:r>
              <a:rPr lang="en-US" dirty="0"/>
              <a:t> </a:t>
            </a:r>
            <a:r>
              <a:rPr lang="en-US" dirty="0" err="1"/>
              <a:t>sebagian</a:t>
            </a:r>
            <a:r>
              <a:rPr lang="en-US" dirty="0"/>
              <a:t> </a:t>
            </a:r>
            <a:r>
              <a:rPr lang="en-US" dirty="0" err="1"/>
              <a:t>besar</a:t>
            </a:r>
            <a:r>
              <a:rPr lang="en-US" dirty="0"/>
              <a:t> </a:t>
            </a:r>
            <a:r>
              <a:rPr lang="en-US" dirty="0" err="1"/>
              <a:t>berada</a:t>
            </a:r>
            <a:r>
              <a:rPr lang="en-US" dirty="0"/>
              <a:t> di </a:t>
            </a:r>
            <a:r>
              <a:rPr lang="en-US" dirty="0" err="1"/>
              <a:t>subparalel</a:t>
            </a:r>
            <a:r>
              <a:rPr lang="en-US" dirty="0"/>
              <a:t> </a:t>
            </a:r>
            <a:r>
              <a:rPr lang="en-US" dirty="0" err="1"/>
              <a:t>dengan</a:t>
            </a:r>
            <a:r>
              <a:rPr lang="en-US" dirty="0"/>
              <a:t> GSF di </a:t>
            </a:r>
            <a:r>
              <a:rPr lang="en-US" dirty="0" err="1"/>
              <a:t>barat</a:t>
            </a:r>
            <a:r>
              <a:rPr lang="en-US" dirty="0"/>
              <a:t> </a:t>
            </a:r>
            <a:r>
              <a:rPr lang="en-US" dirty="0" err="1"/>
              <a:t>daya</a:t>
            </a:r>
            <a:r>
              <a:rPr lang="en-US" dirty="0"/>
              <a:t> (NW </a:t>
            </a:r>
            <a:r>
              <a:rPr lang="en-US" dirty="0" err="1"/>
              <a:t>hingga</a:t>
            </a:r>
            <a:r>
              <a:rPr lang="en-US" dirty="0"/>
              <a:t> NNW), dan </a:t>
            </a:r>
            <a:r>
              <a:rPr lang="en-US" dirty="0" err="1"/>
              <a:t>sebagian</a:t>
            </a:r>
            <a:r>
              <a:rPr lang="en-US" dirty="0"/>
              <a:t> </a:t>
            </a:r>
            <a:r>
              <a:rPr lang="en-US" dirty="0" err="1"/>
              <a:t>besar</a:t>
            </a:r>
            <a:r>
              <a:rPr lang="en-US" dirty="0"/>
              <a:t> N </a:t>
            </a:r>
            <a:r>
              <a:rPr lang="en-US" dirty="0" err="1"/>
              <a:t>hingga</a:t>
            </a:r>
            <a:r>
              <a:rPr lang="en-US" dirty="0"/>
              <a:t> NE di bagian </a:t>
            </a:r>
            <a:r>
              <a:rPr lang="en-US" dirty="0" err="1"/>
              <a:t>dalam</a:t>
            </a:r>
            <a:r>
              <a:rPr lang="en-US" dirty="0"/>
              <a:t> </a:t>
            </a:r>
            <a:r>
              <a:rPr lang="en-US" dirty="0" err="1"/>
              <a:t>cekungan</a:t>
            </a:r>
            <a:r>
              <a:rPr lang="en-US" dirty="0"/>
              <a:t>, </a:t>
            </a:r>
            <a:r>
              <a:rPr lang="en-US" dirty="0" err="1"/>
              <a:t>mirip</a:t>
            </a:r>
            <a:r>
              <a:rPr lang="en-US" dirty="0"/>
              <a:t> </a:t>
            </a:r>
            <a:r>
              <a:rPr lang="en-US" dirty="0" err="1"/>
              <a:t>dengan</a:t>
            </a:r>
            <a:r>
              <a:rPr lang="en-US" dirty="0"/>
              <a:t> </a:t>
            </a:r>
            <a:r>
              <a:rPr lang="en-US" dirty="0" err="1"/>
              <a:t>cekungan</a:t>
            </a:r>
            <a:r>
              <a:rPr lang="en-US" dirty="0"/>
              <a:t> pull-apart </a:t>
            </a:r>
            <a:r>
              <a:rPr lang="en-US" dirty="0" err="1"/>
              <a:t>lainnya</a:t>
            </a:r>
            <a:r>
              <a:rPr lang="en-US" dirty="0"/>
              <a:t> di Sumatra. </a:t>
            </a:r>
            <a:r>
              <a:rPr lang="en-US" dirty="0" err="1"/>
              <a:t>Permeabilitas</a:t>
            </a:r>
            <a:r>
              <a:rPr lang="en-US" dirty="0"/>
              <a:t> </a:t>
            </a:r>
            <a:r>
              <a:rPr lang="en-US" dirty="0" err="1"/>
              <a:t>rekahan</a:t>
            </a:r>
            <a:r>
              <a:rPr lang="en-US" dirty="0"/>
              <a:t> paling </a:t>
            </a:r>
            <a:r>
              <a:rPr lang="en-US" dirty="0" err="1"/>
              <a:t>tinggi</a:t>
            </a:r>
            <a:r>
              <a:rPr lang="en-US" dirty="0"/>
              <a:t> </a:t>
            </a:r>
            <a:r>
              <a:rPr lang="en-US" dirty="0" err="1"/>
              <a:t>terdapat</a:t>
            </a:r>
            <a:r>
              <a:rPr lang="en-US" dirty="0"/>
              <a:t> pada </a:t>
            </a:r>
            <a:r>
              <a:rPr lang="en-US" dirty="0" err="1"/>
              <a:t>tutup</a:t>
            </a:r>
            <a:r>
              <a:rPr lang="en-US" dirty="0"/>
              <a:t> </a:t>
            </a:r>
            <a:r>
              <a:rPr lang="en-US" dirty="0" err="1"/>
              <a:t>uap</a:t>
            </a:r>
            <a:r>
              <a:rPr lang="en-US" dirty="0"/>
              <a:t> </a:t>
            </a:r>
            <a:r>
              <a:rPr lang="en-US" dirty="0" err="1"/>
              <a:t>dangkal</a:t>
            </a:r>
            <a:r>
              <a:rPr lang="en-US" dirty="0"/>
              <a:t> di mana </a:t>
            </a:r>
            <a:r>
              <a:rPr lang="en-US" dirty="0" err="1"/>
              <a:t>kontak</a:t>
            </a:r>
            <a:r>
              <a:rPr lang="en-US" dirty="0"/>
              <a:t> </a:t>
            </a:r>
            <a:r>
              <a:rPr lang="en-US" dirty="0" err="1"/>
              <a:t>formasi</a:t>
            </a:r>
            <a:r>
              <a:rPr lang="en-US" dirty="0"/>
              <a:t> juga </a:t>
            </a:r>
            <a:r>
              <a:rPr lang="en-US" dirty="0" err="1"/>
              <a:t>berperan</a:t>
            </a:r>
            <a:r>
              <a:rPr lang="en-US" dirty="0"/>
              <a:t> </a:t>
            </a:r>
            <a:r>
              <a:rPr lang="en-US" dirty="0" err="1"/>
              <a:t>dalam</a:t>
            </a:r>
            <a:r>
              <a:rPr lang="en-US" dirty="0"/>
              <a:t> </a:t>
            </a:r>
            <a:r>
              <a:rPr lang="en-US" dirty="0" err="1"/>
              <a:t>sirkulasi</a:t>
            </a:r>
            <a:r>
              <a:rPr lang="en-US" dirty="0"/>
              <a:t> </a:t>
            </a:r>
            <a:r>
              <a:rPr lang="en-US" dirty="0" err="1"/>
              <a:t>fluida</a:t>
            </a:r>
            <a:r>
              <a:rPr lang="en-US" dirty="0"/>
              <a:t>. </a:t>
            </a:r>
            <a:r>
              <a:rPr lang="en-US" dirty="0" err="1"/>
              <a:t>Sistem</a:t>
            </a:r>
            <a:r>
              <a:rPr lang="en-US" dirty="0"/>
              <a:t> panas </a:t>
            </a:r>
            <a:r>
              <a:rPr lang="en-US" dirty="0" err="1"/>
              <a:t>bumi</a:t>
            </a:r>
            <a:r>
              <a:rPr lang="en-US" dirty="0"/>
              <a:t> </a:t>
            </a:r>
            <a:r>
              <a:rPr lang="en-US" dirty="0" err="1"/>
              <a:t>Muara</a:t>
            </a:r>
            <a:r>
              <a:rPr lang="en-US" dirty="0"/>
              <a:t> </a:t>
            </a:r>
            <a:r>
              <a:rPr lang="en-US" dirty="0" err="1"/>
              <a:t>Laboh</a:t>
            </a:r>
            <a:r>
              <a:rPr lang="en-US" dirty="0"/>
              <a:t> </a:t>
            </a:r>
            <a:r>
              <a:rPr lang="en-US" dirty="0" err="1"/>
              <a:t>nampaknya</a:t>
            </a:r>
            <a:r>
              <a:rPr lang="en-US" dirty="0"/>
              <a:t> sudah </a:t>
            </a:r>
            <a:r>
              <a:rPr lang="en-US" dirty="0" err="1"/>
              <a:t>berjalan</a:t>
            </a:r>
            <a:r>
              <a:rPr lang="en-US" dirty="0"/>
              <a:t> lama, </a:t>
            </a:r>
            <a:r>
              <a:rPr lang="en-US" dirty="0" err="1"/>
              <a:t>dengan</a:t>
            </a:r>
            <a:r>
              <a:rPr lang="en-US" dirty="0"/>
              <a:t> </a:t>
            </a:r>
            <a:r>
              <a:rPr lang="en-US" dirty="0" err="1"/>
              <a:t>sektor</a:t>
            </a:r>
            <a:r>
              <a:rPr lang="en-US" dirty="0"/>
              <a:t> </a:t>
            </a:r>
            <a:r>
              <a:rPr lang="en-US" dirty="0" err="1"/>
              <a:t>barat</a:t>
            </a:r>
            <a:r>
              <a:rPr lang="en-US" dirty="0"/>
              <a:t> </a:t>
            </a:r>
            <a:r>
              <a:rPr lang="en-US" dirty="0" err="1"/>
              <a:t>daya</a:t>
            </a:r>
            <a:r>
              <a:rPr lang="en-US" dirty="0"/>
              <a:t> dan </a:t>
            </a:r>
            <a:r>
              <a:rPr lang="en-US" dirty="0" err="1"/>
              <a:t>timur</a:t>
            </a:r>
            <a:r>
              <a:rPr lang="en-US" dirty="0"/>
              <a:t> </a:t>
            </a:r>
            <a:r>
              <a:rPr lang="en-US" dirty="0" err="1"/>
              <a:t>laut</a:t>
            </a:r>
            <a:r>
              <a:rPr lang="en-US" dirty="0"/>
              <a:t> yang lebih </a:t>
            </a:r>
            <a:r>
              <a:rPr lang="en-US" dirty="0" err="1"/>
              <a:t>terhubung</a:t>
            </a:r>
            <a:r>
              <a:rPr lang="en-US" dirty="0"/>
              <a:t> di masa </a:t>
            </a:r>
            <a:r>
              <a:rPr lang="en-US" dirty="0" err="1"/>
              <a:t>lalu</a:t>
            </a:r>
            <a:r>
              <a:rPr lang="en-US" dirty="0"/>
              <a:t>.</a:t>
            </a:r>
            <a:endParaRPr lang="en-ID" dirty="0"/>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1486181236"/>
      </p:ext>
    </p:extLst>
  </p:cSld>
  <p:clrMapOvr>
    <a:masterClrMapping/>
  </p:clrMapOvr>
</p:sld>
</file>

<file path=ppt/theme/theme1.xml><?xml version="1.0" encoding="utf-8"?>
<a:theme xmlns:a="http://schemas.openxmlformats.org/drawingml/2006/main" name="Farm Management Plan XL by Slidesgo">
  <a:themeElements>
    <a:clrScheme name="Simple Light">
      <a:dk1>
        <a:srgbClr val="BDA03D"/>
      </a:dk1>
      <a:lt1>
        <a:srgbClr val="F1EAE0"/>
      </a:lt1>
      <a:dk2>
        <a:srgbClr val="CA4E0C"/>
      </a:dk2>
      <a:lt2>
        <a:srgbClr val="D6CD41"/>
      </a:lt2>
      <a:accent1>
        <a:srgbClr val="9E7F3B"/>
      </a:accent1>
      <a:accent2>
        <a:srgbClr val="657429"/>
      </a:accent2>
      <a:accent3>
        <a:srgbClr val="584C33"/>
      </a:accent3>
      <a:accent4>
        <a:srgbClr val="EDD172"/>
      </a:accent4>
      <a:accent5>
        <a:srgbClr val="F1E8D7"/>
      </a:accent5>
      <a:accent6>
        <a:srgbClr val="EEFF41"/>
      </a:accent6>
      <a:hlink>
        <a:srgbClr val="9E7F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331</Words>
  <Application>Microsoft Office PowerPoint</Application>
  <PresentationFormat>On-screen Show (16:9)</PresentationFormat>
  <Paragraphs>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Poppins</vt:lpstr>
      <vt:lpstr>Lexend Deca</vt:lpstr>
      <vt:lpstr>Questrial</vt:lpstr>
      <vt:lpstr>Farm Management Plan XL by Slidesgo</vt:lpstr>
      <vt:lpstr>Gambaran Umum Sistem Panas Bumi Muara Laboh, Sumatera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Gambaran Umum Gambaran umum sistem panas bumi Muara Laboh, Sumatera</dc:title>
  <dc:creator>DELL</dc:creator>
  <cp:lastModifiedBy>DELL</cp:lastModifiedBy>
  <cp:revision>4</cp:revision>
  <dcterms:modified xsi:type="dcterms:W3CDTF">2023-09-10T18:10:30Z</dcterms:modified>
</cp:coreProperties>
</file>